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468" r:id="rId4"/>
    <p:sldId id="294" r:id="rId5"/>
    <p:sldId id="258" r:id="rId6"/>
    <p:sldId id="296" r:id="rId7"/>
    <p:sldId id="518" r:id="rId8"/>
    <p:sldId id="504" r:id="rId9"/>
    <p:sldId id="505" r:id="rId10"/>
    <p:sldId id="506" r:id="rId11"/>
    <p:sldId id="507" r:id="rId12"/>
    <p:sldId id="508" r:id="rId13"/>
    <p:sldId id="517" r:id="rId14"/>
    <p:sldId id="469" r:id="rId15"/>
    <p:sldId id="371" r:id="rId16"/>
    <p:sldId id="470" r:id="rId17"/>
    <p:sldId id="471" r:id="rId18"/>
    <p:sldId id="516" r:id="rId19"/>
    <p:sldId id="519" r:id="rId20"/>
    <p:sldId id="520" r:id="rId21"/>
    <p:sldId id="521" r:id="rId22"/>
    <p:sldId id="522" r:id="rId23"/>
    <p:sldId id="523" r:id="rId24"/>
    <p:sldId id="524" r:id="rId25"/>
    <p:sldId id="472" r:id="rId26"/>
    <p:sldId id="525" r:id="rId27"/>
    <p:sldId id="526" r:id="rId28"/>
    <p:sldId id="473" r:id="rId29"/>
    <p:sldId id="474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606" autoAdjust="0"/>
  </p:normalViewPr>
  <p:slideViewPr>
    <p:cSldViewPr snapToGrid="0">
      <p:cViewPr varScale="1">
        <p:scale>
          <a:sx n="138" d="100"/>
          <a:sy n="138" d="100"/>
        </p:scale>
        <p:origin x="245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13" Type="http://schemas.openxmlformats.org/officeDocument/2006/relationships/image" Target="../media/image82.wmf"/><Relationship Id="rId3" Type="http://schemas.openxmlformats.org/officeDocument/2006/relationships/image" Target="../media/image73.wmf"/><Relationship Id="rId7" Type="http://schemas.openxmlformats.org/officeDocument/2006/relationships/image" Target="../media/image76.wmf"/><Relationship Id="rId12" Type="http://schemas.openxmlformats.org/officeDocument/2006/relationships/image" Target="../media/image81.wmf"/><Relationship Id="rId2" Type="http://schemas.openxmlformats.org/officeDocument/2006/relationships/image" Target="../media/image72.wmf"/><Relationship Id="rId1" Type="http://schemas.openxmlformats.org/officeDocument/2006/relationships/image" Target="../media/image70.wmf"/><Relationship Id="rId6" Type="http://schemas.openxmlformats.org/officeDocument/2006/relationships/image" Target="../media/image67.wmf"/><Relationship Id="rId11" Type="http://schemas.openxmlformats.org/officeDocument/2006/relationships/image" Target="../media/image80.wmf"/><Relationship Id="rId5" Type="http://schemas.openxmlformats.org/officeDocument/2006/relationships/image" Target="../media/image75.wmf"/><Relationship Id="rId15" Type="http://schemas.openxmlformats.org/officeDocument/2006/relationships/image" Target="../media/image84.wmf"/><Relationship Id="rId10" Type="http://schemas.openxmlformats.org/officeDocument/2006/relationships/image" Target="../media/image79.wmf"/><Relationship Id="rId4" Type="http://schemas.openxmlformats.org/officeDocument/2006/relationships/image" Target="../media/image74.wmf"/><Relationship Id="rId9" Type="http://schemas.openxmlformats.org/officeDocument/2006/relationships/image" Target="../media/image78.wmf"/><Relationship Id="rId14" Type="http://schemas.openxmlformats.org/officeDocument/2006/relationships/image" Target="../media/image8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7" Type="http://schemas.openxmlformats.org/officeDocument/2006/relationships/image" Target="../media/image99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6" Type="http://schemas.openxmlformats.org/officeDocument/2006/relationships/image" Target="../media/image98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3" Type="http://schemas.openxmlformats.org/officeDocument/2006/relationships/image" Target="../media/image101.wmf"/><Relationship Id="rId7" Type="http://schemas.openxmlformats.org/officeDocument/2006/relationships/image" Target="../media/image105.wmf"/><Relationship Id="rId2" Type="http://schemas.openxmlformats.org/officeDocument/2006/relationships/image" Target="../media/image94.wmf"/><Relationship Id="rId1" Type="http://schemas.openxmlformats.org/officeDocument/2006/relationships/image" Target="../media/image100.wmf"/><Relationship Id="rId6" Type="http://schemas.openxmlformats.org/officeDocument/2006/relationships/image" Target="../media/image104.wmf"/><Relationship Id="rId5" Type="http://schemas.openxmlformats.org/officeDocument/2006/relationships/image" Target="../media/image103.wmf"/><Relationship Id="rId4" Type="http://schemas.openxmlformats.org/officeDocument/2006/relationships/image" Target="../media/image102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13" Type="http://schemas.openxmlformats.org/officeDocument/2006/relationships/image" Target="../media/image116.wmf"/><Relationship Id="rId3" Type="http://schemas.openxmlformats.org/officeDocument/2006/relationships/image" Target="../media/image103.wmf"/><Relationship Id="rId7" Type="http://schemas.openxmlformats.org/officeDocument/2006/relationships/image" Target="../media/image110.wmf"/><Relationship Id="rId12" Type="http://schemas.openxmlformats.org/officeDocument/2006/relationships/image" Target="../media/image115.wmf"/><Relationship Id="rId2" Type="http://schemas.openxmlformats.org/officeDocument/2006/relationships/image" Target="../media/image94.wmf"/><Relationship Id="rId1" Type="http://schemas.openxmlformats.org/officeDocument/2006/relationships/image" Target="../media/image100.wmf"/><Relationship Id="rId6" Type="http://schemas.openxmlformats.org/officeDocument/2006/relationships/image" Target="../media/image109.wmf"/><Relationship Id="rId11" Type="http://schemas.openxmlformats.org/officeDocument/2006/relationships/image" Target="../media/image114.wmf"/><Relationship Id="rId5" Type="http://schemas.openxmlformats.org/officeDocument/2006/relationships/image" Target="../media/image108.wmf"/><Relationship Id="rId10" Type="http://schemas.openxmlformats.org/officeDocument/2006/relationships/image" Target="../media/image113.wmf"/><Relationship Id="rId4" Type="http://schemas.openxmlformats.org/officeDocument/2006/relationships/image" Target="../media/image107.wmf"/><Relationship Id="rId9" Type="http://schemas.openxmlformats.org/officeDocument/2006/relationships/image" Target="../media/image112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3" Type="http://schemas.openxmlformats.org/officeDocument/2006/relationships/image" Target="../media/image119.wmf"/><Relationship Id="rId7" Type="http://schemas.openxmlformats.org/officeDocument/2006/relationships/image" Target="../media/image123.wmf"/><Relationship Id="rId2" Type="http://schemas.openxmlformats.org/officeDocument/2006/relationships/image" Target="../media/image118.wmf"/><Relationship Id="rId1" Type="http://schemas.openxmlformats.org/officeDocument/2006/relationships/image" Target="../media/image117.wmf"/><Relationship Id="rId6" Type="http://schemas.openxmlformats.org/officeDocument/2006/relationships/image" Target="../media/image122.wmf"/><Relationship Id="rId5" Type="http://schemas.openxmlformats.org/officeDocument/2006/relationships/image" Target="../media/image121.wmf"/><Relationship Id="rId4" Type="http://schemas.openxmlformats.org/officeDocument/2006/relationships/image" Target="../media/image120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image" Target="../media/image126.wmf"/><Relationship Id="rId1" Type="http://schemas.openxmlformats.org/officeDocument/2006/relationships/image" Target="../media/image125.wmf"/><Relationship Id="rId5" Type="http://schemas.openxmlformats.org/officeDocument/2006/relationships/image" Target="../media/image129.wmf"/><Relationship Id="rId4" Type="http://schemas.openxmlformats.org/officeDocument/2006/relationships/image" Target="../media/image128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image" Target="../media/image131.wmf"/><Relationship Id="rId1" Type="http://schemas.openxmlformats.org/officeDocument/2006/relationships/image" Target="../media/image130.wmf"/><Relationship Id="rId5" Type="http://schemas.openxmlformats.org/officeDocument/2006/relationships/image" Target="../media/image134.wmf"/><Relationship Id="rId4" Type="http://schemas.openxmlformats.org/officeDocument/2006/relationships/image" Target="../media/image133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Relationship Id="rId9" Type="http://schemas.openxmlformats.org/officeDocument/2006/relationships/image" Target="../media/image10.png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wmf"/><Relationship Id="rId3" Type="http://schemas.openxmlformats.org/officeDocument/2006/relationships/image" Target="../media/image137.wmf"/><Relationship Id="rId7" Type="http://schemas.openxmlformats.org/officeDocument/2006/relationships/image" Target="../media/image79.wmf"/><Relationship Id="rId2" Type="http://schemas.openxmlformats.org/officeDocument/2006/relationships/image" Target="../media/image133.wmf"/><Relationship Id="rId1" Type="http://schemas.openxmlformats.org/officeDocument/2006/relationships/image" Target="../media/image136.wmf"/><Relationship Id="rId6" Type="http://schemas.openxmlformats.org/officeDocument/2006/relationships/image" Target="../media/image140.wmf"/><Relationship Id="rId5" Type="http://schemas.openxmlformats.org/officeDocument/2006/relationships/image" Target="../media/image139.wmf"/><Relationship Id="rId4" Type="http://schemas.openxmlformats.org/officeDocument/2006/relationships/image" Target="../media/image138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wmf"/><Relationship Id="rId1" Type="http://schemas.openxmlformats.org/officeDocument/2006/relationships/image" Target="../media/image14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image" Target="../media/image16.wmf"/><Relationship Id="rId7" Type="http://schemas.openxmlformats.org/officeDocument/2006/relationships/image" Target="../media/image20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Relationship Id="rId9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image" Target="../media/image34.wmf"/><Relationship Id="rId3" Type="http://schemas.openxmlformats.org/officeDocument/2006/relationships/image" Target="../media/image24.wmf"/><Relationship Id="rId7" Type="http://schemas.openxmlformats.org/officeDocument/2006/relationships/image" Target="../media/image28.wmf"/><Relationship Id="rId12" Type="http://schemas.openxmlformats.org/officeDocument/2006/relationships/image" Target="../media/image33.wmf"/><Relationship Id="rId17" Type="http://schemas.openxmlformats.org/officeDocument/2006/relationships/image" Target="../media/image37.wmf"/><Relationship Id="rId2" Type="http://schemas.openxmlformats.org/officeDocument/2006/relationships/image" Target="../media/image23.wmf"/><Relationship Id="rId16" Type="http://schemas.openxmlformats.org/officeDocument/2006/relationships/image" Target="../media/image14.wmf"/><Relationship Id="rId1" Type="http://schemas.openxmlformats.org/officeDocument/2006/relationships/image" Target="../media/image15.wmf"/><Relationship Id="rId6" Type="http://schemas.openxmlformats.org/officeDocument/2006/relationships/image" Target="../media/image27.wmf"/><Relationship Id="rId11" Type="http://schemas.openxmlformats.org/officeDocument/2006/relationships/image" Target="../media/image32.wmf"/><Relationship Id="rId5" Type="http://schemas.openxmlformats.org/officeDocument/2006/relationships/image" Target="../media/image26.wmf"/><Relationship Id="rId15" Type="http://schemas.openxmlformats.org/officeDocument/2006/relationships/image" Target="../media/image36.wmf"/><Relationship Id="rId10" Type="http://schemas.openxmlformats.org/officeDocument/2006/relationships/image" Target="../media/image31.wmf"/><Relationship Id="rId4" Type="http://schemas.openxmlformats.org/officeDocument/2006/relationships/image" Target="../media/image25.wmf"/><Relationship Id="rId9" Type="http://schemas.openxmlformats.org/officeDocument/2006/relationships/image" Target="../media/image30.wmf"/><Relationship Id="rId14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image" Target="../media/image49.wmf"/><Relationship Id="rId3" Type="http://schemas.openxmlformats.org/officeDocument/2006/relationships/image" Target="../media/image39.wmf"/><Relationship Id="rId7" Type="http://schemas.openxmlformats.org/officeDocument/2006/relationships/image" Target="../media/image43.wmf"/><Relationship Id="rId12" Type="http://schemas.openxmlformats.org/officeDocument/2006/relationships/image" Target="../media/image48.wmf"/><Relationship Id="rId2" Type="http://schemas.openxmlformats.org/officeDocument/2006/relationships/image" Target="../media/image36.wmf"/><Relationship Id="rId1" Type="http://schemas.openxmlformats.org/officeDocument/2006/relationships/image" Target="../media/image38.wmf"/><Relationship Id="rId6" Type="http://schemas.openxmlformats.org/officeDocument/2006/relationships/image" Target="../media/image42.wmf"/><Relationship Id="rId11" Type="http://schemas.openxmlformats.org/officeDocument/2006/relationships/image" Target="../media/image47.wmf"/><Relationship Id="rId5" Type="http://schemas.openxmlformats.org/officeDocument/2006/relationships/image" Target="../media/image41.wmf"/><Relationship Id="rId10" Type="http://schemas.openxmlformats.org/officeDocument/2006/relationships/image" Target="../media/image46.wmf"/><Relationship Id="rId4" Type="http://schemas.openxmlformats.org/officeDocument/2006/relationships/image" Target="../media/image40.wmf"/><Relationship Id="rId9" Type="http://schemas.openxmlformats.org/officeDocument/2006/relationships/image" Target="../media/image45.wmf"/><Relationship Id="rId14" Type="http://schemas.openxmlformats.org/officeDocument/2006/relationships/image" Target="../media/image50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image" Target="../media/image53.wmf"/><Relationship Id="rId7" Type="http://schemas.openxmlformats.org/officeDocument/2006/relationships/image" Target="../media/image55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6" Type="http://schemas.openxmlformats.org/officeDocument/2006/relationships/image" Target="../media/image36.wmf"/><Relationship Id="rId5" Type="http://schemas.openxmlformats.org/officeDocument/2006/relationships/image" Target="../media/image14.wmf"/><Relationship Id="rId4" Type="http://schemas.openxmlformats.org/officeDocument/2006/relationships/image" Target="../media/image54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image" Target="../media/image65.wmf"/><Relationship Id="rId18" Type="http://schemas.openxmlformats.org/officeDocument/2006/relationships/image" Target="../media/image70.wmf"/><Relationship Id="rId3" Type="http://schemas.openxmlformats.org/officeDocument/2006/relationships/image" Target="../media/image14.wmf"/><Relationship Id="rId21" Type="http://schemas.openxmlformats.org/officeDocument/2006/relationships/image" Target="../media/image72.wmf"/><Relationship Id="rId7" Type="http://schemas.openxmlformats.org/officeDocument/2006/relationships/image" Target="../media/image52.wmf"/><Relationship Id="rId12" Type="http://schemas.openxmlformats.org/officeDocument/2006/relationships/image" Target="../media/image64.wmf"/><Relationship Id="rId17" Type="http://schemas.openxmlformats.org/officeDocument/2006/relationships/image" Target="../media/image69.wmf"/><Relationship Id="rId2" Type="http://schemas.openxmlformats.org/officeDocument/2006/relationships/image" Target="../media/image33.wmf"/><Relationship Id="rId16" Type="http://schemas.openxmlformats.org/officeDocument/2006/relationships/image" Target="../media/image68.wmf"/><Relationship Id="rId20" Type="http://schemas.openxmlformats.org/officeDocument/2006/relationships/image" Target="../media/image71.wmf"/><Relationship Id="rId1" Type="http://schemas.openxmlformats.org/officeDocument/2006/relationships/image" Target="../media/image57.wmf"/><Relationship Id="rId6" Type="http://schemas.openxmlformats.org/officeDocument/2006/relationships/image" Target="../media/image59.wmf"/><Relationship Id="rId11" Type="http://schemas.openxmlformats.org/officeDocument/2006/relationships/image" Target="../media/image63.wmf"/><Relationship Id="rId5" Type="http://schemas.openxmlformats.org/officeDocument/2006/relationships/image" Target="../media/image58.wmf"/><Relationship Id="rId15" Type="http://schemas.openxmlformats.org/officeDocument/2006/relationships/image" Target="../media/image67.wmf"/><Relationship Id="rId10" Type="http://schemas.openxmlformats.org/officeDocument/2006/relationships/image" Target="../media/image62.wmf"/><Relationship Id="rId19" Type="http://schemas.openxmlformats.org/officeDocument/2006/relationships/image" Target="../media/image18.wmf"/><Relationship Id="rId4" Type="http://schemas.openxmlformats.org/officeDocument/2006/relationships/image" Target="../media/image36.wmf"/><Relationship Id="rId9" Type="http://schemas.openxmlformats.org/officeDocument/2006/relationships/image" Target="../media/image61.wmf"/><Relationship Id="rId14" Type="http://schemas.openxmlformats.org/officeDocument/2006/relationships/image" Target="../media/image6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9C41E-810D-4867-A4FF-A604B4B31C33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174BA-DFB5-4696-8EDA-7CEB33811D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699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P1</a:t>
            </a:r>
            <a:r>
              <a:rPr lang="zh-CN" altLang="en-US" dirty="0"/>
              <a:t>要如何求？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174BA-DFB5-4696-8EDA-7CEB33811DA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069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p1</a:t>
            </a:r>
            <a:r>
              <a:rPr lang="zh-CN" altLang="en-US" dirty="0"/>
              <a:t>是对应第一个迭代点的下降方向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174BA-DFB5-4696-8EDA-7CEB33811DA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840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3.77</a:t>
            </a:r>
            <a:r>
              <a:rPr lang="zh-CN" altLang="en-US" dirty="0"/>
              <a:t>有无穷多个解 还是不能确定</a:t>
            </a:r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174BA-DFB5-4696-8EDA-7CEB33811DA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281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正定集成性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还具有二次终止性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174BA-DFB5-4696-8EDA-7CEB33811DA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760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用一阶</a:t>
            </a:r>
            <a:r>
              <a:rPr lang="zh-CN" altLang="en-US"/>
              <a:t>的计算复杂度来</a:t>
            </a:r>
            <a:r>
              <a:rPr lang="zh-CN" altLang="en-US" dirty="0"/>
              <a:t>近似二阶收敛速度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174BA-DFB5-4696-8EDA-7CEB33811DA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726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CD83-9CC5-4A90-851B-1A9BD136981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BFCC-045E-4ECE-91FA-60C94CAEA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740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CD83-9CC5-4A90-851B-1A9BD136981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BFCC-045E-4ECE-91FA-60C94CAEA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647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CD83-9CC5-4A90-851B-1A9BD136981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BFCC-045E-4ECE-91FA-60C94CAEA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72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81000" y="228600"/>
            <a:ext cx="8382000" cy="5943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366C179-8DD6-4CAE-AE78-0175E6709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B8C9A0-F81E-484E-AC6B-D2810EC22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663F99-7DE7-4E84-8F9A-3FE0619A2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A6E19B-0A8F-4163-BD9B-1354954066C3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6833934"/>
      </p:ext>
    </p:extLst>
  </p:cSld>
  <p:clrMapOvr>
    <a:masterClrMapping/>
  </p:clrMapOvr>
  <p:transition>
    <p:pull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381000" y="228600"/>
            <a:ext cx="83820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81000" y="1600200"/>
            <a:ext cx="4114800" cy="2209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114800" cy="2209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381000" y="3962400"/>
            <a:ext cx="4114800" cy="2209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62400"/>
            <a:ext cx="4114800" cy="2209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C505E23-B23A-42AB-BDB0-0C4282128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6439B74-9DD8-48F0-B522-C5EAFB77D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A995AF6-DDE1-418F-B694-14DC122F1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A36596-A580-41C3-AA32-456A3CD5C82D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84222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CD83-9CC5-4A90-851B-1A9BD136981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BFCC-045E-4ECE-91FA-60C94CAEA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609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CD83-9CC5-4A90-851B-1A9BD136981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BFCC-045E-4ECE-91FA-60C94CAEA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378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CD83-9CC5-4A90-851B-1A9BD136981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BFCC-045E-4ECE-91FA-60C94CAEA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87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CD83-9CC5-4A90-851B-1A9BD136981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BFCC-045E-4ECE-91FA-60C94CAEA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83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CD83-9CC5-4A90-851B-1A9BD136981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BFCC-045E-4ECE-91FA-60C94CAEA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031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CD83-9CC5-4A90-851B-1A9BD136981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BFCC-045E-4ECE-91FA-60C94CAEA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765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CD83-9CC5-4A90-851B-1A9BD136981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BFCC-045E-4ECE-91FA-60C94CAEA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76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CD83-9CC5-4A90-851B-1A9BD136981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BFCC-045E-4ECE-91FA-60C94CAEA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976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4CD83-9CC5-4A90-851B-1A9BD136981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DBFCC-045E-4ECE-91FA-60C94CAEA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60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13" Type="http://schemas.openxmlformats.org/officeDocument/2006/relationships/oleObject" Target="../embeddings/oleObject62.bin"/><Relationship Id="rId18" Type="http://schemas.openxmlformats.org/officeDocument/2006/relationships/oleObject" Target="../embeddings/oleObject66.bin"/><Relationship Id="rId3" Type="http://schemas.openxmlformats.org/officeDocument/2006/relationships/oleObject" Target="../embeddings/oleObject57.bin"/><Relationship Id="rId21" Type="http://schemas.openxmlformats.org/officeDocument/2006/relationships/image" Target="../media/image56.wmf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14.wmf"/><Relationship Id="rId17" Type="http://schemas.openxmlformats.org/officeDocument/2006/relationships/oleObject" Target="../embeddings/oleObject65.bin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64.bin"/><Relationship Id="rId20" Type="http://schemas.openxmlformats.org/officeDocument/2006/relationships/oleObject" Target="../embeddings/oleObject67.bin"/><Relationship Id="rId1" Type="http://schemas.openxmlformats.org/officeDocument/2006/relationships/vmlDrawing" Target="../drawings/vmlDrawing8.vml"/><Relationship Id="rId6" Type="http://schemas.openxmlformats.org/officeDocument/2006/relationships/image" Target="../media/image52.wmf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8.bin"/><Relationship Id="rId15" Type="http://schemas.openxmlformats.org/officeDocument/2006/relationships/oleObject" Target="../embeddings/oleObject63.bin"/><Relationship Id="rId10" Type="http://schemas.openxmlformats.org/officeDocument/2006/relationships/image" Target="../media/image54.wmf"/><Relationship Id="rId19" Type="http://schemas.openxmlformats.org/officeDocument/2006/relationships/image" Target="../media/image55.wmf"/><Relationship Id="rId4" Type="http://schemas.openxmlformats.org/officeDocument/2006/relationships/image" Target="../media/image51.wmf"/><Relationship Id="rId9" Type="http://schemas.openxmlformats.org/officeDocument/2006/relationships/oleObject" Target="../embeddings/oleObject60.bin"/><Relationship Id="rId14" Type="http://schemas.openxmlformats.org/officeDocument/2006/relationships/image" Target="../media/image36.wmf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3.bin"/><Relationship Id="rId18" Type="http://schemas.openxmlformats.org/officeDocument/2006/relationships/oleObject" Target="../embeddings/oleObject76.bin"/><Relationship Id="rId26" Type="http://schemas.openxmlformats.org/officeDocument/2006/relationships/oleObject" Target="../embeddings/oleObject80.bin"/><Relationship Id="rId39" Type="http://schemas.openxmlformats.org/officeDocument/2006/relationships/image" Target="../media/image70.wmf"/><Relationship Id="rId21" Type="http://schemas.openxmlformats.org/officeDocument/2006/relationships/image" Target="../media/image61.wmf"/><Relationship Id="rId34" Type="http://schemas.openxmlformats.org/officeDocument/2006/relationships/oleObject" Target="../embeddings/oleObject84.bin"/><Relationship Id="rId42" Type="http://schemas.openxmlformats.org/officeDocument/2006/relationships/image" Target="../media/image18.wmf"/><Relationship Id="rId47" Type="http://schemas.openxmlformats.org/officeDocument/2006/relationships/oleObject" Target="../embeddings/oleObject91.bin"/><Relationship Id="rId7" Type="http://schemas.openxmlformats.org/officeDocument/2006/relationships/oleObject" Target="../embeddings/oleObject70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52.wmf"/><Relationship Id="rId29" Type="http://schemas.openxmlformats.org/officeDocument/2006/relationships/image" Target="../media/image65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72.bin"/><Relationship Id="rId24" Type="http://schemas.openxmlformats.org/officeDocument/2006/relationships/oleObject" Target="../embeddings/oleObject79.bin"/><Relationship Id="rId32" Type="http://schemas.openxmlformats.org/officeDocument/2006/relationships/oleObject" Target="../embeddings/oleObject83.bin"/><Relationship Id="rId37" Type="http://schemas.openxmlformats.org/officeDocument/2006/relationships/image" Target="../media/image69.wmf"/><Relationship Id="rId40" Type="http://schemas.openxmlformats.org/officeDocument/2006/relationships/oleObject" Target="../embeddings/oleObject87.bin"/><Relationship Id="rId45" Type="http://schemas.openxmlformats.org/officeDocument/2006/relationships/oleObject" Target="../embeddings/oleObject90.bin"/><Relationship Id="rId5" Type="http://schemas.openxmlformats.org/officeDocument/2006/relationships/oleObject" Target="../embeddings/oleObject69.bin"/><Relationship Id="rId15" Type="http://schemas.openxmlformats.org/officeDocument/2006/relationships/oleObject" Target="../embeddings/oleObject74.bin"/><Relationship Id="rId23" Type="http://schemas.openxmlformats.org/officeDocument/2006/relationships/image" Target="../media/image62.wmf"/><Relationship Id="rId28" Type="http://schemas.openxmlformats.org/officeDocument/2006/relationships/oleObject" Target="../embeddings/oleObject81.bin"/><Relationship Id="rId36" Type="http://schemas.openxmlformats.org/officeDocument/2006/relationships/oleObject" Target="../embeddings/oleObject85.bin"/><Relationship Id="rId10" Type="http://schemas.openxmlformats.org/officeDocument/2006/relationships/image" Target="../media/image36.wmf"/><Relationship Id="rId19" Type="http://schemas.openxmlformats.org/officeDocument/2006/relationships/image" Target="../media/image60.wmf"/><Relationship Id="rId31" Type="http://schemas.openxmlformats.org/officeDocument/2006/relationships/image" Target="../media/image66.wmf"/><Relationship Id="rId44" Type="http://schemas.openxmlformats.org/officeDocument/2006/relationships/image" Target="../media/image71.wmf"/><Relationship Id="rId4" Type="http://schemas.openxmlformats.org/officeDocument/2006/relationships/image" Target="../media/image57.wmf"/><Relationship Id="rId9" Type="http://schemas.openxmlformats.org/officeDocument/2006/relationships/oleObject" Target="../embeddings/oleObject71.bin"/><Relationship Id="rId14" Type="http://schemas.openxmlformats.org/officeDocument/2006/relationships/image" Target="../media/image59.wmf"/><Relationship Id="rId22" Type="http://schemas.openxmlformats.org/officeDocument/2006/relationships/oleObject" Target="../embeddings/oleObject78.bin"/><Relationship Id="rId27" Type="http://schemas.openxmlformats.org/officeDocument/2006/relationships/image" Target="../media/image64.wmf"/><Relationship Id="rId30" Type="http://schemas.openxmlformats.org/officeDocument/2006/relationships/oleObject" Target="../embeddings/oleObject82.bin"/><Relationship Id="rId35" Type="http://schemas.openxmlformats.org/officeDocument/2006/relationships/image" Target="../media/image68.wmf"/><Relationship Id="rId43" Type="http://schemas.openxmlformats.org/officeDocument/2006/relationships/oleObject" Target="../embeddings/oleObject89.bin"/><Relationship Id="rId48" Type="http://schemas.openxmlformats.org/officeDocument/2006/relationships/oleObject" Target="../embeddings/oleObject92.bin"/><Relationship Id="rId8" Type="http://schemas.openxmlformats.org/officeDocument/2006/relationships/image" Target="../media/image14.wmf"/><Relationship Id="rId3" Type="http://schemas.openxmlformats.org/officeDocument/2006/relationships/oleObject" Target="../embeddings/oleObject68.bin"/><Relationship Id="rId12" Type="http://schemas.openxmlformats.org/officeDocument/2006/relationships/image" Target="../media/image58.wmf"/><Relationship Id="rId17" Type="http://schemas.openxmlformats.org/officeDocument/2006/relationships/oleObject" Target="../embeddings/oleObject75.bin"/><Relationship Id="rId25" Type="http://schemas.openxmlformats.org/officeDocument/2006/relationships/image" Target="../media/image63.wmf"/><Relationship Id="rId33" Type="http://schemas.openxmlformats.org/officeDocument/2006/relationships/image" Target="../media/image67.wmf"/><Relationship Id="rId38" Type="http://schemas.openxmlformats.org/officeDocument/2006/relationships/oleObject" Target="../embeddings/oleObject86.bin"/><Relationship Id="rId46" Type="http://schemas.openxmlformats.org/officeDocument/2006/relationships/image" Target="../media/image72.wmf"/><Relationship Id="rId20" Type="http://schemas.openxmlformats.org/officeDocument/2006/relationships/oleObject" Target="../embeddings/oleObject77.bin"/><Relationship Id="rId41" Type="http://schemas.openxmlformats.org/officeDocument/2006/relationships/oleObject" Target="../embeddings/oleObject88.bin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98.bin"/><Relationship Id="rId18" Type="http://schemas.openxmlformats.org/officeDocument/2006/relationships/oleObject" Target="../embeddings/oleObject101.bin"/><Relationship Id="rId26" Type="http://schemas.openxmlformats.org/officeDocument/2006/relationships/oleObject" Target="../embeddings/oleObject105.bin"/><Relationship Id="rId3" Type="http://schemas.openxmlformats.org/officeDocument/2006/relationships/oleObject" Target="../embeddings/oleObject93.bin"/><Relationship Id="rId21" Type="http://schemas.openxmlformats.org/officeDocument/2006/relationships/image" Target="../media/image78.wmf"/><Relationship Id="rId34" Type="http://schemas.openxmlformats.org/officeDocument/2006/relationships/image" Target="../media/image84.wmf"/><Relationship Id="rId7" Type="http://schemas.openxmlformats.org/officeDocument/2006/relationships/oleObject" Target="../embeddings/oleObject95.bin"/><Relationship Id="rId12" Type="http://schemas.openxmlformats.org/officeDocument/2006/relationships/image" Target="../media/image75.wmf"/><Relationship Id="rId17" Type="http://schemas.openxmlformats.org/officeDocument/2006/relationships/image" Target="../media/image76.wmf"/><Relationship Id="rId25" Type="http://schemas.openxmlformats.org/officeDocument/2006/relationships/image" Target="../media/image80.wmf"/><Relationship Id="rId33" Type="http://schemas.openxmlformats.org/officeDocument/2006/relationships/oleObject" Target="../embeddings/oleObject109.bin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100.bin"/><Relationship Id="rId20" Type="http://schemas.openxmlformats.org/officeDocument/2006/relationships/oleObject" Target="../embeddings/oleObject102.bin"/><Relationship Id="rId29" Type="http://schemas.openxmlformats.org/officeDocument/2006/relationships/oleObject" Target="../embeddings/oleObject107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2.wmf"/><Relationship Id="rId11" Type="http://schemas.openxmlformats.org/officeDocument/2006/relationships/oleObject" Target="../embeddings/oleObject97.bin"/><Relationship Id="rId24" Type="http://schemas.openxmlformats.org/officeDocument/2006/relationships/oleObject" Target="../embeddings/oleObject104.bin"/><Relationship Id="rId32" Type="http://schemas.openxmlformats.org/officeDocument/2006/relationships/image" Target="../media/image83.wmf"/><Relationship Id="rId5" Type="http://schemas.openxmlformats.org/officeDocument/2006/relationships/oleObject" Target="../embeddings/oleObject94.bin"/><Relationship Id="rId15" Type="http://schemas.openxmlformats.org/officeDocument/2006/relationships/image" Target="../media/image67.wmf"/><Relationship Id="rId23" Type="http://schemas.openxmlformats.org/officeDocument/2006/relationships/image" Target="../media/image79.wmf"/><Relationship Id="rId28" Type="http://schemas.openxmlformats.org/officeDocument/2006/relationships/oleObject" Target="../embeddings/oleObject106.bin"/><Relationship Id="rId10" Type="http://schemas.openxmlformats.org/officeDocument/2006/relationships/image" Target="../media/image74.wmf"/><Relationship Id="rId19" Type="http://schemas.openxmlformats.org/officeDocument/2006/relationships/image" Target="../media/image77.wmf"/><Relationship Id="rId31" Type="http://schemas.openxmlformats.org/officeDocument/2006/relationships/oleObject" Target="../embeddings/oleObject108.bin"/><Relationship Id="rId4" Type="http://schemas.openxmlformats.org/officeDocument/2006/relationships/image" Target="../media/image70.wmf"/><Relationship Id="rId9" Type="http://schemas.openxmlformats.org/officeDocument/2006/relationships/oleObject" Target="../embeddings/oleObject96.bin"/><Relationship Id="rId14" Type="http://schemas.openxmlformats.org/officeDocument/2006/relationships/oleObject" Target="../embeddings/oleObject99.bin"/><Relationship Id="rId22" Type="http://schemas.openxmlformats.org/officeDocument/2006/relationships/oleObject" Target="../embeddings/oleObject103.bin"/><Relationship Id="rId27" Type="http://schemas.openxmlformats.org/officeDocument/2006/relationships/image" Target="../media/image81.wmf"/><Relationship Id="rId30" Type="http://schemas.openxmlformats.org/officeDocument/2006/relationships/image" Target="../media/image82.wmf"/><Relationship Id="rId35" Type="http://schemas.openxmlformats.org/officeDocument/2006/relationships/oleObject" Target="../embeddings/oleObject110.bin"/><Relationship Id="rId8" Type="http://schemas.openxmlformats.org/officeDocument/2006/relationships/image" Target="../media/image73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85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112.bin"/><Relationship Id="rId7" Type="http://schemas.openxmlformats.org/officeDocument/2006/relationships/oleObject" Target="../embeddings/oleObject1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113.bin"/><Relationship Id="rId4" Type="http://schemas.openxmlformats.org/officeDocument/2006/relationships/image" Target="../media/image86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2.wmf"/><Relationship Id="rId5" Type="http://schemas.openxmlformats.org/officeDocument/2006/relationships/oleObject" Target="../embeddings/oleObject116.bin"/><Relationship Id="rId4" Type="http://schemas.openxmlformats.org/officeDocument/2006/relationships/image" Target="../media/image91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13" Type="http://schemas.openxmlformats.org/officeDocument/2006/relationships/oleObject" Target="../embeddings/oleObject122.bin"/><Relationship Id="rId3" Type="http://schemas.openxmlformats.org/officeDocument/2006/relationships/oleObject" Target="../embeddings/oleObject117.bin"/><Relationship Id="rId7" Type="http://schemas.openxmlformats.org/officeDocument/2006/relationships/oleObject" Target="../embeddings/oleObject119.bin"/><Relationship Id="rId12" Type="http://schemas.openxmlformats.org/officeDocument/2006/relationships/image" Target="../media/image97.wmf"/><Relationship Id="rId17" Type="http://schemas.openxmlformats.org/officeDocument/2006/relationships/image" Target="../media/image9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4.bin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121.bin"/><Relationship Id="rId5" Type="http://schemas.openxmlformats.org/officeDocument/2006/relationships/oleObject" Target="../embeddings/oleObject118.bin"/><Relationship Id="rId15" Type="http://schemas.openxmlformats.org/officeDocument/2006/relationships/image" Target="../media/image98.wmf"/><Relationship Id="rId10" Type="http://schemas.openxmlformats.org/officeDocument/2006/relationships/image" Target="../media/image96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120.bin"/><Relationship Id="rId14" Type="http://schemas.openxmlformats.org/officeDocument/2006/relationships/oleObject" Target="../embeddings/oleObject12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8.bin"/><Relationship Id="rId13" Type="http://schemas.openxmlformats.org/officeDocument/2006/relationships/oleObject" Target="../embeddings/oleObject132.bin"/><Relationship Id="rId18" Type="http://schemas.openxmlformats.org/officeDocument/2006/relationships/image" Target="../media/image103.wmf"/><Relationship Id="rId3" Type="http://schemas.openxmlformats.org/officeDocument/2006/relationships/oleObject" Target="../embeddings/oleObject125.bin"/><Relationship Id="rId21" Type="http://schemas.openxmlformats.org/officeDocument/2006/relationships/oleObject" Target="../embeddings/oleObject137.bin"/><Relationship Id="rId7" Type="http://schemas.openxmlformats.org/officeDocument/2006/relationships/image" Target="../media/image94.wmf"/><Relationship Id="rId12" Type="http://schemas.openxmlformats.org/officeDocument/2006/relationships/oleObject" Target="../embeddings/oleObject131.bin"/><Relationship Id="rId17" Type="http://schemas.openxmlformats.org/officeDocument/2006/relationships/oleObject" Target="../embeddings/oleObject13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34.bin"/><Relationship Id="rId20" Type="http://schemas.openxmlformats.org/officeDocument/2006/relationships/image" Target="../media/image104.wmf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27.bin"/><Relationship Id="rId11" Type="http://schemas.openxmlformats.org/officeDocument/2006/relationships/oleObject" Target="../embeddings/oleObject130.bin"/><Relationship Id="rId24" Type="http://schemas.openxmlformats.org/officeDocument/2006/relationships/image" Target="../media/image106.wmf"/><Relationship Id="rId5" Type="http://schemas.openxmlformats.org/officeDocument/2006/relationships/oleObject" Target="../embeddings/oleObject126.bin"/><Relationship Id="rId15" Type="http://schemas.openxmlformats.org/officeDocument/2006/relationships/image" Target="../media/image102.wmf"/><Relationship Id="rId23" Type="http://schemas.openxmlformats.org/officeDocument/2006/relationships/oleObject" Target="../embeddings/oleObject138.bin"/><Relationship Id="rId10" Type="http://schemas.openxmlformats.org/officeDocument/2006/relationships/image" Target="../media/image101.wmf"/><Relationship Id="rId19" Type="http://schemas.openxmlformats.org/officeDocument/2006/relationships/oleObject" Target="../embeddings/oleObject136.bin"/><Relationship Id="rId4" Type="http://schemas.openxmlformats.org/officeDocument/2006/relationships/image" Target="../media/image100.wmf"/><Relationship Id="rId9" Type="http://schemas.openxmlformats.org/officeDocument/2006/relationships/oleObject" Target="../embeddings/oleObject129.bin"/><Relationship Id="rId14" Type="http://schemas.openxmlformats.org/officeDocument/2006/relationships/oleObject" Target="../embeddings/oleObject133.bin"/><Relationship Id="rId22" Type="http://schemas.openxmlformats.org/officeDocument/2006/relationships/image" Target="../media/image105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13" Type="http://schemas.openxmlformats.org/officeDocument/2006/relationships/image" Target="../media/image108.wmf"/><Relationship Id="rId18" Type="http://schemas.openxmlformats.org/officeDocument/2006/relationships/oleObject" Target="../embeddings/oleObject147.bin"/><Relationship Id="rId26" Type="http://schemas.openxmlformats.org/officeDocument/2006/relationships/image" Target="../media/image114.wmf"/><Relationship Id="rId3" Type="http://schemas.openxmlformats.org/officeDocument/2006/relationships/oleObject" Target="../embeddings/oleObject139.bin"/><Relationship Id="rId21" Type="http://schemas.openxmlformats.org/officeDocument/2006/relationships/oleObject" Target="../embeddings/oleObject149.bin"/><Relationship Id="rId7" Type="http://schemas.openxmlformats.org/officeDocument/2006/relationships/oleObject" Target="../embeddings/oleObject141.bin"/><Relationship Id="rId12" Type="http://schemas.openxmlformats.org/officeDocument/2006/relationships/oleObject" Target="../embeddings/oleObject144.bin"/><Relationship Id="rId17" Type="http://schemas.openxmlformats.org/officeDocument/2006/relationships/image" Target="../media/image110.wmf"/><Relationship Id="rId25" Type="http://schemas.openxmlformats.org/officeDocument/2006/relationships/oleObject" Target="../embeddings/oleObject151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6.bin"/><Relationship Id="rId20" Type="http://schemas.openxmlformats.org/officeDocument/2006/relationships/image" Target="../media/image111.wmf"/><Relationship Id="rId29" Type="http://schemas.openxmlformats.org/officeDocument/2006/relationships/oleObject" Target="../embeddings/oleObject153.bin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143.bin"/><Relationship Id="rId24" Type="http://schemas.openxmlformats.org/officeDocument/2006/relationships/image" Target="../media/image113.wmf"/><Relationship Id="rId5" Type="http://schemas.openxmlformats.org/officeDocument/2006/relationships/oleObject" Target="../embeddings/oleObject140.bin"/><Relationship Id="rId15" Type="http://schemas.openxmlformats.org/officeDocument/2006/relationships/image" Target="../media/image109.wmf"/><Relationship Id="rId23" Type="http://schemas.openxmlformats.org/officeDocument/2006/relationships/oleObject" Target="../embeddings/oleObject150.bin"/><Relationship Id="rId28" Type="http://schemas.openxmlformats.org/officeDocument/2006/relationships/image" Target="../media/image115.wmf"/><Relationship Id="rId10" Type="http://schemas.openxmlformats.org/officeDocument/2006/relationships/image" Target="../media/image107.wmf"/><Relationship Id="rId19" Type="http://schemas.openxmlformats.org/officeDocument/2006/relationships/oleObject" Target="../embeddings/oleObject148.bin"/><Relationship Id="rId4" Type="http://schemas.openxmlformats.org/officeDocument/2006/relationships/image" Target="../media/image100.wmf"/><Relationship Id="rId9" Type="http://schemas.openxmlformats.org/officeDocument/2006/relationships/oleObject" Target="../embeddings/oleObject142.bin"/><Relationship Id="rId14" Type="http://schemas.openxmlformats.org/officeDocument/2006/relationships/oleObject" Target="../embeddings/oleObject145.bin"/><Relationship Id="rId22" Type="http://schemas.openxmlformats.org/officeDocument/2006/relationships/image" Target="../media/image112.wmf"/><Relationship Id="rId27" Type="http://schemas.openxmlformats.org/officeDocument/2006/relationships/oleObject" Target="../embeddings/oleObject152.bin"/><Relationship Id="rId30" Type="http://schemas.openxmlformats.org/officeDocument/2006/relationships/image" Target="../media/image116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6.bin"/><Relationship Id="rId13" Type="http://schemas.openxmlformats.org/officeDocument/2006/relationships/oleObject" Target="../embeddings/oleObject159.bin"/><Relationship Id="rId18" Type="http://schemas.openxmlformats.org/officeDocument/2006/relationships/image" Target="../media/image123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8.wmf"/><Relationship Id="rId12" Type="http://schemas.openxmlformats.org/officeDocument/2006/relationships/oleObject" Target="../embeddings/oleObject158.bin"/><Relationship Id="rId17" Type="http://schemas.openxmlformats.org/officeDocument/2006/relationships/oleObject" Target="../embeddings/oleObject16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2.wmf"/><Relationship Id="rId20" Type="http://schemas.openxmlformats.org/officeDocument/2006/relationships/image" Target="../media/image124.wmf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55.bin"/><Relationship Id="rId11" Type="http://schemas.openxmlformats.org/officeDocument/2006/relationships/image" Target="../media/image120.wmf"/><Relationship Id="rId5" Type="http://schemas.openxmlformats.org/officeDocument/2006/relationships/image" Target="../media/image117.wmf"/><Relationship Id="rId15" Type="http://schemas.openxmlformats.org/officeDocument/2006/relationships/oleObject" Target="../embeddings/oleObject160.bin"/><Relationship Id="rId10" Type="http://schemas.openxmlformats.org/officeDocument/2006/relationships/oleObject" Target="../embeddings/oleObject157.bin"/><Relationship Id="rId19" Type="http://schemas.openxmlformats.org/officeDocument/2006/relationships/oleObject" Target="../embeddings/oleObject162.bin"/><Relationship Id="rId4" Type="http://schemas.openxmlformats.org/officeDocument/2006/relationships/oleObject" Target="../embeddings/oleObject154.bin"/><Relationship Id="rId9" Type="http://schemas.openxmlformats.org/officeDocument/2006/relationships/image" Target="../media/image119.wmf"/><Relationship Id="rId14" Type="http://schemas.openxmlformats.org/officeDocument/2006/relationships/image" Target="../media/image121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3" Type="http://schemas.openxmlformats.org/officeDocument/2006/relationships/oleObject" Target="../embeddings/oleObject163.bin"/><Relationship Id="rId7" Type="http://schemas.openxmlformats.org/officeDocument/2006/relationships/oleObject" Target="../embeddings/oleObject165.bin"/><Relationship Id="rId12" Type="http://schemas.openxmlformats.org/officeDocument/2006/relationships/image" Target="../media/image1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26.wmf"/><Relationship Id="rId11" Type="http://schemas.openxmlformats.org/officeDocument/2006/relationships/oleObject" Target="../embeddings/oleObject167.bin"/><Relationship Id="rId5" Type="http://schemas.openxmlformats.org/officeDocument/2006/relationships/oleObject" Target="../embeddings/oleObject164.bin"/><Relationship Id="rId10" Type="http://schemas.openxmlformats.org/officeDocument/2006/relationships/image" Target="../media/image128.wmf"/><Relationship Id="rId4" Type="http://schemas.openxmlformats.org/officeDocument/2006/relationships/image" Target="../media/image125.wmf"/><Relationship Id="rId9" Type="http://schemas.openxmlformats.org/officeDocument/2006/relationships/oleObject" Target="../embeddings/oleObject166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3" Type="http://schemas.openxmlformats.org/officeDocument/2006/relationships/oleObject" Target="../embeddings/oleObject168.bin"/><Relationship Id="rId7" Type="http://schemas.openxmlformats.org/officeDocument/2006/relationships/oleObject" Target="../embeddings/oleObject170.bin"/><Relationship Id="rId12" Type="http://schemas.openxmlformats.org/officeDocument/2006/relationships/image" Target="../media/image1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31.wmf"/><Relationship Id="rId11" Type="http://schemas.openxmlformats.org/officeDocument/2006/relationships/oleObject" Target="../embeddings/oleObject172.bin"/><Relationship Id="rId5" Type="http://schemas.openxmlformats.org/officeDocument/2006/relationships/oleObject" Target="../embeddings/oleObject169.bin"/><Relationship Id="rId10" Type="http://schemas.openxmlformats.org/officeDocument/2006/relationships/image" Target="../media/image133.wmf"/><Relationship Id="rId4" Type="http://schemas.openxmlformats.org/officeDocument/2006/relationships/image" Target="../media/image130.wmf"/><Relationship Id="rId9" Type="http://schemas.openxmlformats.org/officeDocument/2006/relationships/oleObject" Target="../embeddings/oleObject171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wmf"/><Relationship Id="rId13" Type="http://schemas.openxmlformats.org/officeDocument/2006/relationships/oleObject" Target="../embeddings/oleObject177.bin"/><Relationship Id="rId18" Type="http://schemas.openxmlformats.org/officeDocument/2006/relationships/image" Target="../media/image79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74.bin"/><Relationship Id="rId12" Type="http://schemas.openxmlformats.org/officeDocument/2006/relationships/image" Target="../media/image138.wmf"/><Relationship Id="rId17" Type="http://schemas.openxmlformats.org/officeDocument/2006/relationships/oleObject" Target="../embeddings/oleObject17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0.wmf"/><Relationship Id="rId20" Type="http://schemas.openxmlformats.org/officeDocument/2006/relationships/image" Target="../media/image141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36.wmf"/><Relationship Id="rId11" Type="http://schemas.openxmlformats.org/officeDocument/2006/relationships/oleObject" Target="../embeddings/oleObject176.bin"/><Relationship Id="rId5" Type="http://schemas.openxmlformats.org/officeDocument/2006/relationships/oleObject" Target="../embeddings/oleObject173.bin"/><Relationship Id="rId15" Type="http://schemas.openxmlformats.org/officeDocument/2006/relationships/oleObject" Target="../embeddings/oleObject178.bin"/><Relationship Id="rId10" Type="http://schemas.openxmlformats.org/officeDocument/2006/relationships/image" Target="../media/image137.wmf"/><Relationship Id="rId19" Type="http://schemas.openxmlformats.org/officeDocument/2006/relationships/oleObject" Target="../embeddings/oleObject180.bin"/><Relationship Id="rId4" Type="http://schemas.openxmlformats.org/officeDocument/2006/relationships/audio" Target="../media/audio1.wav"/><Relationship Id="rId9" Type="http://schemas.openxmlformats.org/officeDocument/2006/relationships/oleObject" Target="../embeddings/oleObject175.bin"/><Relationship Id="rId14" Type="http://schemas.openxmlformats.org/officeDocument/2006/relationships/image" Target="../media/image139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82.bin"/><Relationship Id="rId5" Type="http://schemas.openxmlformats.org/officeDocument/2006/relationships/image" Target="../media/image142.wmf"/><Relationship Id="rId4" Type="http://schemas.openxmlformats.org/officeDocument/2006/relationships/oleObject" Target="../embeddings/oleObject181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oleObject" Target="../embeddings/oleObject8.bin"/><Relationship Id="rId18" Type="http://schemas.openxmlformats.org/officeDocument/2006/relationships/oleObject" Target="../embeddings/oleObject11.bin"/><Relationship Id="rId3" Type="http://schemas.openxmlformats.org/officeDocument/2006/relationships/oleObject" Target="../embeddings/oleObject2.bin"/><Relationship Id="rId21" Type="http://schemas.openxmlformats.org/officeDocument/2006/relationships/image" Target="../media/image9.wmf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7.bin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.wmf"/><Relationship Id="rId20" Type="http://schemas.openxmlformats.org/officeDocument/2006/relationships/oleObject" Target="../embeddings/oleObject12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9.bin"/><Relationship Id="rId23" Type="http://schemas.openxmlformats.org/officeDocument/2006/relationships/image" Target="../media/image10.png"/><Relationship Id="rId10" Type="http://schemas.openxmlformats.org/officeDocument/2006/relationships/image" Target="../media/image5.wmf"/><Relationship Id="rId19" Type="http://schemas.openxmlformats.org/officeDocument/2006/relationships/image" Target="../media/image8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6.wmf"/><Relationship Id="rId22" Type="http://schemas.openxmlformats.org/officeDocument/2006/relationships/oleObject" Target="../embeddings/oleObject1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4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3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oleObject" Target="../embeddings/oleObject22.bin"/><Relationship Id="rId18" Type="http://schemas.openxmlformats.org/officeDocument/2006/relationships/image" Target="../media/image21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18.wmf"/><Relationship Id="rId17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0.wmf"/><Relationship Id="rId20" Type="http://schemas.openxmlformats.org/officeDocument/2006/relationships/image" Target="../media/image22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10" Type="http://schemas.openxmlformats.org/officeDocument/2006/relationships/image" Target="../media/image17.wmf"/><Relationship Id="rId19" Type="http://schemas.openxmlformats.org/officeDocument/2006/relationships/oleObject" Target="../embeddings/oleObject25.bin"/><Relationship Id="rId4" Type="http://schemas.openxmlformats.org/officeDocument/2006/relationships/image" Target="../media/image14.wmf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19.wmf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wmf"/><Relationship Id="rId18" Type="http://schemas.openxmlformats.org/officeDocument/2006/relationships/oleObject" Target="../embeddings/oleObject33.bin"/><Relationship Id="rId26" Type="http://schemas.openxmlformats.org/officeDocument/2006/relationships/oleObject" Target="../embeddings/oleObject37.bin"/><Relationship Id="rId21" Type="http://schemas.openxmlformats.org/officeDocument/2006/relationships/image" Target="../media/image30.wmf"/><Relationship Id="rId34" Type="http://schemas.openxmlformats.org/officeDocument/2006/relationships/oleObject" Target="../embeddings/oleObject41.bin"/><Relationship Id="rId7" Type="http://schemas.openxmlformats.org/officeDocument/2006/relationships/image" Target="../media/image23.wmf"/><Relationship Id="rId12" Type="http://schemas.openxmlformats.org/officeDocument/2006/relationships/oleObject" Target="../embeddings/oleObject30.bin"/><Relationship Id="rId17" Type="http://schemas.openxmlformats.org/officeDocument/2006/relationships/image" Target="../media/image28.wmf"/><Relationship Id="rId25" Type="http://schemas.openxmlformats.org/officeDocument/2006/relationships/image" Target="../media/image32.wmf"/><Relationship Id="rId33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2.bin"/><Relationship Id="rId20" Type="http://schemas.openxmlformats.org/officeDocument/2006/relationships/oleObject" Target="../embeddings/oleObject34.bin"/><Relationship Id="rId29" Type="http://schemas.openxmlformats.org/officeDocument/2006/relationships/image" Target="../media/image34.wmf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25.wmf"/><Relationship Id="rId24" Type="http://schemas.openxmlformats.org/officeDocument/2006/relationships/oleObject" Target="../embeddings/oleObject36.bin"/><Relationship Id="rId32" Type="http://schemas.openxmlformats.org/officeDocument/2006/relationships/oleObject" Target="../embeddings/oleObject40.bin"/><Relationship Id="rId37" Type="http://schemas.openxmlformats.org/officeDocument/2006/relationships/image" Target="../media/image37.wmf"/><Relationship Id="rId5" Type="http://schemas.openxmlformats.org/officeDocument/2006/relationships/image" Target="../media/image15.wmf"/><Relationship Id="rId15" Type="http://schemas.openxmlformats.org/officeDocument/2006/relationships/image" Target="../media/image27.wmf"/><Relationship Id="rId23" Type="http://schemas.openxmlformats.org/officeDocument/2006/relationships/image" Target="../media/image31.wmf"/><Relationship Id="rId28" Type="http://schemas.openxmlformats.org/officeDocument/2006/relationships/oleObject" Target="../embeddings/oleObject38.bin"/><Relationship Id="rId36" Type="http://schemas.openxmlformats.org/officeDocument/2006/relationships/oleObject" Target="../embeddings/oleObject42.bin"/><Relationship Id="rId10" Type="http://schemas.openxmlformats.org/officeDocument/2006/relationships/oleObject" Target="../embeddings/oleObject29.bin"/><Relationship Id="rId19" Type="http://schemas.openxmlformats.org/officeDocument/2006/relationships/image" Target="../media/image29.wmf"/><Relationship Id="rId31" Type="http://schemas.openxmlformats.org/officeDocument/2006/relationships/image" Target="../media/image35.w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24.wmf"/><Relationship Id="rId14" Type="http://schemas.openxmlformats.org/officeDocument/2006/relationships/oleObject" Target="../embeddings/oleObject31.bin"/><Relationship Id="rId22" Type="http://schemas.openxmlformats.org/officeDocument/2006/relationships/oleObject" Target="../embeddings/oleObject35.bin"/><Relationship Id="rId27" Type="http://schemas.openxmlformats.org/officeDocument/2006/relationships/image" Target="../media/image33.wmf"/><Relationship Id="rId30" Type="http://schemas.openxmlformats.org/officeDocument/2006/relationships/oleObject" Target="../embeddings/oleObject39.bin"/><Relationship Id="rId35" Type="http://schemas.openxmlformats.org/officeDocument/2006/relationships/image" Target="../media/image14.wmf"/><Relationship Id="rId8" Type="http://schemas.openxmlformats.org/officeDocument/2006/relationships/oleObject" Target="../embeddings/oleObject28.bin"/><Relationship Id="rId3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oleObject" Target="../embeddings/oleObject48.bin"/><Relationship Id="rId18" Type="http://schemas.openxmlformats.org/officeDocument/2006/relationships/image" Target="../media/image44.wmf"/><Relationship Id="rId26" Type="http://schemas.openxmlformats.org/officeDocument/2006/relationships/image" Target="../media/image48.wmf"/><Relationship Id="rId3" Type="http://schemas.openxmlformats.org/officeDocument/2006/relationships/oleObject" Target="../embeddings/oleObject43.bin"/><Relationship Id="rId21" Type="http://schemas.openxmlformats.org/officeDocument/2006/relationships/oleObject" Target="../embeddings/oleObject52.bin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41.wmf"/><Relationship Id="rId17" Type="http://schemas.openxmlformats.org/officeDocument/2006/relationships/oleObject" Target="../embeddings/oleObject50.bin"/><Relationship Id="rId25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3.wmf"/><Relationship Id="rId20" Type="http://schemas.openxmlformats.org/officeDocument/2006/relationships/image" Target="../media/image45.wmf"/><Relationship Id="rId29" Type="http://schemas.openxmlformats.org/officeDocument/2006/relationships/oleObject" Target="../embeddings/oleObject56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36.wmf"/><Relationship Id="rId11" Type="http://schemas.openxmlformats.org/officeDocument/2006/relationships/oleObject" Target="../embeddings/oleObject47.bin"/><Relationship Id="rId24" Type="http://schemas.openxmlformats.org/officeDocument/2006/relationships/image" Target="../media/image47.wmf"/><Relationship Id="rId5" Type="http://schemas.openxmlformats.org/officeDocument/2006/relationships/oleObject" Target="../embeddings/oleObject44.bin"/><Relationship Id="rId15" Type="http://schemas.openxmlformats.org/officeDocument/2006/relationships/oleObject" Target="../embeddings/oleObject49.bin"/><Relationship Id="rId23" Type="http://schemas.openxmlformats.org/officeDocument/2006/relationships/oleObject" Target="../embeddings/oleObject53.bin"/><Relationship Id="rId28" Type="http://schemas.openxmlformats.org/officeDocument/2006/relationships/image" Target="../media/image49.wmf"/><Relationship Id="rId10" Type="http://schemas.openxmlformats.org/officeDocument/2006/relationships/image" Target="../media/image40.wmf"/><Relationship Id="rId19" Type="http://schemas.openxmlformats.org/officeDocument/2006/relationships/oleObject" Target="../embeddings/oleObject51.bin"/><Relationship Id="rId4" Type="http://schemas.openxmlformats.org/officeDocument/2006/relationships/image" Target="../media/image38.wmf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42.wmf"/><Relationship Id="rId22" Type="http://schemas.openxmlformats.org/officeDocument/2006/relationships/image" Target="../media/image46.wmf"/><Relationship Id="rId27" Type="http://schemas.openxmlformats.org/officeDocument/2006/relationships/oleObject" Target="../embeddings/oleObject55.bin"/><Relationship Id="rId30" Type="http://schemas.openxmlformats.org/officeDocument/2006/relationships/image" Target="../media/image5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EAA22A-AC05-4F9D-A86F-07E8B51236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共轭梯度法</a:t>
            </a:r>
            <a:r>
              <a:rPr lang="en-US" altLang="zh-CN" dirty="0"/>
              <a:t>+</a:t>
            </a:r>
            <a:r>
              <a:rPr lang="zh-CN" altLang="en-US" dirty="0"/>
              <a:t>拟牛顿法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76A189-50D6-4058-8836-FA1B687C80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3134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Rectangle 4">
            <a:extLst>
              <a:ext uri="{FF2B5EF4-FFF2-40B4-BE49-F238E27FC236}">
                <a16:creationId xmlns:a16="http://schemas.microsoft.com/office/drawing/2014/main" id="{7489A8FB-6650-4E8E-8DD6-0CEC07B9E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39688"/>
            <a:ext cx="1606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由此解出</a:t>
            </a:r>
          </a:p>
        </p:txBody>
      </p:sp>
      <p:sp>
        <p:nvSpPr>
          <p:cNvPr id="154640" name="Rectangle 6">
            <a:extLst>
              <a:ext uri="{FF2B5EF4-FFF2-40B4-BE49-F238E27FC236}">
                <a16:creationId xmlns:a16="http://schemas.microsoft.com/office/drawing/2014/main" id="{FE4FA530-729A-4D18-8A75-DA22E9537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0357" name="Object 2">
            <a:extLst>
              <a:ext uri="{FF2B5EF4-FFF2-40B4-BE49-F238E27FC236}">
                <a16:creationId xmlns:a16="http://schemas.microsoft.com/office/drawing/2014/main" id="{EDA7B29A-FB7D-4765-AFF9-B6448F7129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16238" y="549275"/>
          <a:ext cx="201612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5" name="Equation" r:id="rId3" imgW="914400" imgH="457200" progId="Equation.DSMT4">
                  <p:embed/>
                </p:oleObj>
              </mc:Choice>
              <mc:Fallback>
                <p:oleObj name="Equation" r:id="rId3" imgW="914400" imgH="457200" progId="Equation.DSMT4">
                  <p:embed/>
                  <p:pic>
                    <p:nvPicPr>
                      <p:cNvPr id="100357" name="Object 2">
                        <a:extLst>
                          <a:ext uri="{FF2B5EF4-FFF2-40B4-BE49-F238E27FC236}">
                            <a16:creationId xmlns:a16="http://schemas.microsoft.com/office/drawing/2014/main" id="{EDA7B29A-FB7D-4765-AFF9-B6448F7129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549275"/>
                        <a:ext cx="2016125" cy="1008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60" name="Rectangle 8">
            <a:extLst>
              <a:ext uri="{FF2B5EF4-FFF2-40B4-BE49-F238E27FC236}">
                <a16:creationId xmlns:a16="http://schemas.microsoft.com/office/drawing/2014/main" id="{A0E3AAD9-BC1A-4371-A588-EA909458C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" y="1541463"/>
            <a:ext cx="1606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从而确定</a:t>
            </a:r>
            <a:endParaRPr lang="zh-CN" altLang="en-US"/>
          </a:p>
        </p:txBody>
      </p:sp>
      <p:graphicFrame>
        <p:nvGraphicFramePr>
          <p:cNvPr id="100359" name="Object 3">
            <a:extLst>
              <a:ext uri="{FF2B5EF4-FFF2-40B4-BE49-F238E27FC236}">
                <a16:creationId xmlns:a16="http://schemas.microsoft.com/office/drawing/2014/main" id="{8FECED61-48B2-425F-BA12-4ACB3F9A43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8613" y="1484313"/>
          <a:ext cx="525462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6" name="Equation" r:id="rId5" imgW="203024" imgH="215713" progId="Equation.DSMT4">
                  <p:embed/>
                </p:oleObj>
              </mc:Choice>
              <mc:Fallback>
                <p:oleObj name="Equation" r:id="rId5" imgW="203024" imgH="215713" progId="Equation.DSMT4">
                  <p:embed/>
                  <p:pic>
                    <p:nvPicPr>
                      <p:cNvPr id="100359" name="Object 3">
                        <a:extLst>
                          <a:ext uri="{FF2B5EF4-FFF2-40B4-BE49-F238E27FC236}">
                            <a16:creationId xmlns:a16="http://schemas.microsoft.com/office/drawing/2014/main" id="{8FECED61-48B2-425F-BA12-4ACB3F9A43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8613" y="1484313"/>
                        <a:ext cx="525462" cy="576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61" name="Rectangle 9">
            <a:extLst>
              <a:ext uri="{FF2B5EF4-FFF2-40B4-BE49-F238E27FC236}">
                <a16:creationId xmlns:a16="http://schemas.microsoft.com/office/drawing/2014/main" id="{78BD9140-4679-40D6-80BD-CD0A6B0D6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557338"/>
            <a:ext cx="3562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。并获得第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个迭代点</a:t>
            </a:r>
            <a:endParaRPr lang="zh-CN" altLang="en-US"/>
          </a:p>
        </p:txBody>
      </p:sp>
      <p:sp>
        <p:nvSpPr>
          <p:cNvPr id="154643" name="Rectangle 11">
            <a:extLst>
              <a:ext uri="{FF2B5EF4-FFF2-40B4-BE49-F238E27FC236}">
                <a16:creationId xmlns:a16="http://schemas.microsoft.com/office/drawing/2014/main" id="{4A03EC88-A39B-4BAB-98E8-B68A88D51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0362" name="Object 4">
            <a:extLst>
              <a:ext uri="{FF2B5EF4-FFF2-40B4-BE49-F238E27FC236}">
                <a16:creationId xmlns:a16="http://schemas.microsoft.com/office/drawing/2014/main" id="{A7A2E8AC-EC78-42EA-8FE8-20248B97D6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16238" y="1989138"/>
          <a:ext cx="2124075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7" name="Equation" r:id="rId7" imgW="914400" imgH="228600" progId="Equation.DSMT4">
                  <p:embed/>
                </p:oleObj>
              </mc:Choice>
              <mc:Fallback>
                <p:oleObj name="Equation" r:id="rId7" imgW="914400" imgH="228600" progId="Equation.DSMT4">
                  <p:embed/>
                  <p:pic>
                    <p:nvPicPr>
                      <p:cNvPr id="100362" name="Object 4">
                        <a:extLst>
                          <a:ext uri="{FF2B5EF4-FFF2-40B4-BE49-F238E27FC236}">
                            <a16:creationId xmlns:a16="http://schemas.microsoft.com/office/drawing/2014/main" id="{A7A2E8AC-EC78-42EA-8FE8-20248B97D6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1989138"/>
                        <a:ext cx="2124075" cy="531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64" name="Rectangle 12">
            <a:extLst>
              <a:ext uri="{FF2B5EF4-FFF2-40B4-BE49-F238E27FC236}">
                <a16:creationId xmlns:a16="http://schemas.microsoft.com/office/drawing/2014/main" id="{F8B96604-1303-46A5-9E7D-841AAB537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13" y="2781300"/>
            <a:ext cx="993776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其中 </a:t>
            </a:r>
          </a:p>
        </p:txBody>
      </p:sp>
      <p:sp>
        <p:nvSpPr>
          <p:cNvPr id="154645" name="Rectangle 14">
            <a:extLst>
              <a:ext uri="{FF2B5EF4-FFF2-40B4-BE49-F238E27FC236}">
                <a16:creationId xmlns:a16="http://schemas.microsoft.com/office/drawing/2014/main" id="{D1FE936F-426F-48F6-A543-BA48D97F1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0365" name="Object 5">
            <a:extLst>
              <a:ext uri="{FF2B5EF4-FFF2-40B4-BE49-F238E27FC236}">
                <a16:creationId xmlns:a16="http://schemas.microsoft.com/office/drawing/2014/main" id="{212DA5B6-E432-48D9-9A92-3A59FCCFEA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1413" y="2420938"/>
          <a:ext cx="3744912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" name="Equation" r:id="rId9" imgW="1676400" imgH="457200" progId="Equation.DSMT4">
                  <p:embed/>
                </p:oleObj>
              </mc:Choice>
              <mc:Fallback>
                <p:oleObj name="Equation" r:id="rId9" imgW="1676400" imgH="457200" progId="Equation.DSMT4">
                  <p:embed/>
                  <p:pic>
                    <p:nvPicPr>
                      <p:cNvPr id="100365" name="Object 5">
                        <a:extLst>
                          <a:ext uri="{FF2B5EF4-FFF2-40B4-BE49-F238E27FC236}">
                            <a16:creationId xmlns:a16="http://schemas.microsoft.com/office/drawing/2014/main" id="{212DA5B6-E432-48D9-9A92-3A59FCCFEA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420938"/>
                        <a:ext cx="3744912" cy="1020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72" name="Object 6">
            <a:extLst>
              <a:ext uri="{FF2B5EF4-FFF2-40B4-BE49-F238E27FC236}">
                <a16:creationId xmlns:a16="http://schemas.microsoft.com/office/drawing/2014/main" id="{A949FB66-ED2C-4A38-B27E-614721CBFF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32138" y="3429000"/>
          <a:ext cx="50482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9" name="Equation" r:id="rId11" imgW="203112" imgH="228501" progId="Equation.DSMT4">
                  <p:embed/>
                </p:oleObj>
              </mc:Choice>
              <mc:Fallback>
                <p:oleObj name="Equation" r:id="rId11" imgW="203112" imgH="228501" progId="Equation.DSMT4">
                  <p:embed/>
                  <p:pic>
                    <p:nvPicPr>
                      <p:cNvPr id="100372" name="Object 6">
                        <a:extLst>
                          <a:ext uri="{FF2B5EF4-FFF2-40B4-BE49-F238E27FC236}">
                            <a16:creationId xmlns:a16="http://schemas.microsoft.com/office/drawing/2014/main" id="{A949FB66-ED2C-4A38-B27E-614721CBFF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3429000"/>
                        <a:ext cx="504825" cy="576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71" name="Object 7">
            <a:extLst>
              <a:ext uri="{FF2B5EF4-FFF2-40B4-BE49-F238E27FC236}">
                <a16:creationId xmlns:a16="http://schemas.microsoft.com/office/drawing/2014/main" id="{B4C008AE-99EF-4ED1-B475-B13230D2AA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24300" y="3425825"/>
          <a:ext cx="4794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0" name="Equation" r:id="rId13" imgW="177569" imgH="215619" progId="Equation.DSMT4">
                  <p:embed/>
                </p:oleObj>
              </mc:Choice>
              <mc:Fallback>
                <p:oleObj name="Equation" r:id="rId13" imgW="177569" imgH="215619" progId="Equation.DSMT4">
                  <p:embed/>
                  <p:pic>
                    <p:nvPicPr>
                      <p:cNvPr id="100371" name="Object 7">
                        <a:extLst>
                          <a:ext uri="{FF2B5EF4-FFF2-40B4-BE49-F238E27FC236}">
                            <a16:creationId xmlns:a16="http://schemas.microsoft.com/office/drawing/2014/main" id="{B4C008AE-99EF-4ED1-B475-B13230D2AA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3425825"/>
                        <a:ext cx="479425" cy="579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70" name="Object 8">
            <a:extLst>
              <a:ext uri="{FF2B5EF4-FFF2-40B4-BE49-F238E27FC236}">
                <a16:creationId xmlns:a16="http://schemas.microsoft.com/office/drawing/2014/main" id="{DED735C0-E545-47FE-919B-E3B22339E0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3438" y="3429000"/>
          <a:ext cx="47625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1" name="Equation" r:id="rId15" imgW="177569" imgH="215619" progId="Equation.DSMT4">
                  <p:embed/>
                </p:oleObj>
              </mc:Choice>
              <mc:Fallback>
                <p:oleObj name="Equation" r:id="rId15" imgW="177569" imgH="215619" progId="Equation.DSMT4">
                  <p:embed/>
                  <p:pic>
                    <p:nvPicPr>
                      <p:cNvPr id="100370" name="Object 8">
                        <a:extLst>
                          <a:ext uri="{FF2B5EF4-FFF2-40B4-BE49-F238E27FC236}">
                            <a16:creationId xmlns:a16="http://schemas.microsoft.com/office/drawing/2014/main" id="{DED735C0-E545-47FE-919B-E3B22339E0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3429000"/>
                        <a:ext cx="476250" cy="576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69" name="Object 9">
            <a:extLst>
              <a:ext uri="{FF2B5EF4-FFF2-40B4-BE49-F238E27FC236}">
                <a16:creationId xmlns:a16="http://schemas.microsoft.com/office/drawing/2014/main" id="{DB2E9549-AF8E-4CBD-8BFF-81DCD7ADDF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35600" y="3429000"/>
          <a:ext cx="52546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2" name="Equation" r:id="rId16" imgW="203024" imgH="215713" progId="Equation.DSMT4">
                  <p:embed/>
                </p:oleObj>
              </mc:Choice>
              <mc:Fallback>
                <p:oleObj name="Equation" r:id="rId16" imgW="203024" imgH="215713" progId="Equation.DSMT4">
                  <p:embed/>
                  <p:pic>
                    <p:nvPicPr>
                      <p:cNvPr id="100369" name="Object 9">
                        <a:extLst>
                          <a:ext uri="{FF2B5EF4-FFF2-40B4-BE49-F238E27FC236}">
                            <a16:creationId xmlns:a16="http://schemas.microsoft.com/office/drawing/2014/main" id="{DB2E9549-AF8E-4CBD-8BFF-81DCD7ADDF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3429000"/>
                        <a:ext cx="525463" cy="576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68" name="Object 10">
            <a:extLst>
              <a:ext uri="{FF2B5EF4-FFF2-40B4-BE49-F238E27FC236}">
                <a16:creationId xmlns:a16="http://schemas.microsoft.com/office/drawing/2014/main" id="{666CD195-4AE7-41B4-98F8-AE85638E0C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24750" y="3429000"/>
          <a:ext cx="50482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3" name="Equation" r:id="rId17" imgW="203112" imgH="228501" progId="Equation.DSMT4">
                  <p:embed/>
                </p:oleObj>
              </mc:Choice>
              <mc:Fallback>
                <p:oleObj name="Equation" r:id="rId17" imgW="203112" imgH="228501" progId="Equation.DSMT4">
                  <p:embed/>
                  <p:pic>
                    <p:nvPicPr>
                      <p:cNvPr id="100368" name="Object 10">
                        <a:extLst>
                          <a:ext uri="{FF2B5EF4-FFF2-40B4-BE49-F238E27FC236}">
                            <a16:creationId xmlns:a16="http://schemas.microsoft.com/office/drawing/2014/main" id="{666CD195-4AE7-41B4-98F8-AE85638E0C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3429000"/>
                        <a:ext cx="504825" cy="576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67" name="Object 11">
            <a:extLst>
              <a:ext uri="{FF2B5EF4-FFF2-40B4-BE49-F238E27FC236}">
                <a16:creationId xmlns:a16="http://schemas.microsoft.com/office/drawing/2014/main" id="{9B6AE606-C946-4E50-B8C4-F26770229D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26463" y="3355975"/>
          <a:ext cx="525462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4" name="Equation" r:id="rId18" imgW="190440" imgH="228600" progId="Equation.DSMT4">
                  <p:embed/>
                </p:oleObj>
              </mc:Choice>
              <mc:Fallback>
                <p:oleObj name="Equation" r:id="rId18" imgW="190440" imgH="228600" progId="Equation.DSMT4">
                  <p:embed/>
                  <p:pic>
                    <p:nvPicPr>
                      <p:cNvPr id="100367" name="Object 11">
                        <a:extLst>
                          <a:ext uri="{FF2B5EF4-FFF2-40B4-BE49-F238E27FC236}">
                            <a16:creationId xmlns:a16="http://schemas.microsoft.com/office/drawing/2014/main" id="{9B6AE606-C946-4E50-B8C4-F26770229D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6463" y="3355975"/>
                        <a:ext cx="525462" cy="649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73" name="Rectangle 21">
            <a:extLst>
              <a:ext uri="{FF2B5EF4-FFF2-40B4-BE49-F238E27FC236}">
                <a16:creationId xmlns:a16="http://schemas.microsoft.com/office/drawing/2014/main" id="{D40F5E04-0E60-44CA-8863-CD15242E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446463"/>
            <a:ext cx="2673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上述过程仅表明</a:t>
            </a:r>
            <a:endParaRPr lang="zh-CN" altLang="en-US"/>
          </a:p>
        </p:txBody>
      </p:sp>
      <p:sp>
        <p:nvSpPr>
          <p:cNvPr id="100374" name="Rectangle 22">
            <a:extLst>
              <a:ext uri="{FF2B5EF4-FFF2-40B4-BE49-F238E27FC236}">
                <a16:creationId xmlns:a16="http://schemas.microsoft.com/office/drawing/2014/main" id="{2E45FF0C-928B-47C6-AEA7-42863F8B9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429000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endParaRPr lang="zh-CN" altLang="en-US"/>
          </a:p>
        </p:txBody>
      </p:sp>
      <p:sp>
        <p:nvSpPr>
          <p:cNvPr id="100375" name="Rectangle 23">
            <a:extLst>
              <a:ext uri="{FF2B5EF4-FFF2-40B4-BE49-F238E27FC236}">
                <a16:creationId xmlns:a16="http://schemas.microsoft.com/office/drawing/2014/main" id="{96428744-0D0E-417C-A831-26215C51D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613" y="3414713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zh-CN" altLang="en-US"/>
          </a:p>
        </p:txBody>
      </p:sp>
      <p:sp>
        <p:nvSpPr>
          <p:cNvPr id="100376" name="Rectangle 24">
            <a:extLst>
              <a:ext uri="{FF2B5EF4-FFF2-40B4-BE49-F238E27FC236}">
                <a16:creationId xmlns:a16="http://schemas.microsoft.com/office/drawing/2014/main" id="{E714AB74-BD01-4A5C-AA32-BC67EC3D7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3429000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endParaRPr lang="zh-CN" altLang="en-US"/>
          </a:p>
        </p:txBody>
      </p:sp>
      <p:sp>
        <p:nvSpPr>
          <p:cNvPr id="100377" name="Rectangle 25">
            <a:extLst>
              <a:ext uri="{FF2B5EF4-FFF2-40B4-BE49-F238E27FC236}">
                <a16:creationId xmlns:a16="http://schemas.microsoft.com/office/drawing/2014/main" id="{64C349AA-E189-41FC-ACB0-68A5C666D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429000"/>
            <a:ext cx="1962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共轭。问：</a:t>
            </a:r>
            <a:endParaRPr lang="zh-CN" altLang="en-US"/>
          </a:p>
        </p:txBody>
      </p:sp>
      <p:sp>
        <p:nvSpPr>
          <p:cNvPr id="100378" name="Rectangle 26">
            <a:extLst>
              <a:ext uri="{FF2B5EF4-FFF2-40B4-BE49-F238E27FC236}">
                <a16:creationId xmlns:a16="http://schemas.microsoft.com/office/drawing/2014/main" id="{0B7B5244-8E26-4119-BCB8-C70F2E292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3063" y="3414713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endParaRPr lang="zh-CN" altLang="en-US"/>
          </a:p>
        </p:txBody>
      </p:sp>
      <p:sp>
        <p:nvSpPr>
          <p:cNvPr id="100379" name="Rectangle 27">
            <a:extLst>
              <a:ext uri="{FF2B5EF4-FFF2-40B4-BE49-F238E27FC236}">
                <a16:creationId xmlns:a16="http://schemas.microsoft.com/office/drawing/2014/main" id="{E45DFB28-9D5A-43CB-8B26-0E5BA0034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13" y="4005263"/>
            <a:ext cx="2673351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也共轭吗？计算</a:t>
            </a:r>
            <a:endParaRPr lang="zh-CN" altLang="en-US"/>
          </a:p>
        </p:txBody>
      </p:sp>
      <p:sp>
        <p:nvSpPr>
          <p:cNvPr id="154653" name="Rectangle 29">
            <a:extLst>
              <a:ext uri="{FF2B5EF4-FFF2-40B4-BE49-F238E27FC236}">
                <a16:creationId xmlns:a16="http://schemas.microsoft.com/office/drawing/2014/main" id="{EDE8F93D-B0C3-4C02-BC93-60E76FDDA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33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0382" name="Object 12">
            <a:extLst>
              <a:ext uri="{FF2B5EF4-FFF2-40B4-BE49-F238E27FC236}">
                <a16:creationId xmlns:a16="http://schemas.microsoft.com/office/drawing/2014/main" id="{F9EDDF1F-D60F-46DC-991B-D4795A645F67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2844800" y="4076700"/>
          <a:ext cx="4895850" cy="272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5" name="Equation" r:id="rId20" imgW="2234880" imgH="1244520" progId="Equation.DSMT4">
                  <p:embed/>
                </p:oleObj>
              </mc:Choice>
              <mc:Fallback>
                <p:oleObj name="Equation" r:id="rId20" imgW="2234880" imgH="1244520" progId="Equation.DSMT4">
                  <p:embed/>
                  <p:pic>
                    <p:nvPicPr>
                      <p:cNvPr id="100382" name="Object 12">
                        <a:extLst>
                          <a:ext uri="{FF2B5EF4-FFF2-40B4-BE49-F238E27FC236}">
                            <a16:creationId xmlns:a16="http://schemas.microsoft.com/office/drawing/2014/main" id="{F9EDDF1F-D60F-46DC-991B-D4795A645F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4800" y="4076700"/>
                        <a:ext cx="4895850" cy="272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0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0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0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0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0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00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0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0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0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00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00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00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00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0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00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00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00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00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00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00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100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100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0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00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00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6" grpId="0"/>
      <p:bldP spid="100360" grpId="0"/>
      <p:bldP spid="100361" grpId="0"/>
      <p:bldP spid="100364" grpId="0"/>
      <p:bldP spid="100373" grpId="0"/>
      <p:bldP spid="100374" grpId="0"/>
      <p:bldP spid="100375" grpId="0"/>
      <p:bldP spid="100376" grpId="0"/>
      <p:bldP spid="100377" grpId="0"/>
      <p:bldP spid="100378" grpId="0"/>
      <p:bldP spid="10037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383" name="Object 2">
            <a:extLst>
              <a:ext uri="{FF2B5EF4-FFF2-40B4-BE49-F238E27FC236}">
                <a16:creationId xmlns:a16="http://schemas.microsoft.com/office/drawing/2014/main" id="{E7926785-1169-4E29-9576-01882DD748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40200" y="0"/>
          <a:ext cx="525463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1" name="Equation" r:id="rId3" imgW="190500" imgH="228600" progId="Equation.DSMT4">
                  <p:embed/>
                </p:oleObj>
              </mc:Choice>
              <mc:Fallback>
                <p:oleObj name="Equation" r:id="rId3" imgW="190500" imgH="228600" progId="Equation.DSMT4">
                  <p:embed/>
                  <p:pic>
                    <p:nvPicPr>
                      <p:cNvPr id="101383" name="Object 2">
                        <a:extLst>
                          <a:ext uri="{FF2B5EF4-FFF2-40B4-BE49-F238E27FC236}">
                            <a16:creationId xmlns:a16="http://schemas.microsoft.com/office/drawing/2014/main" id="{E7926785-1169-4E29-9576-01882DD748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0"/>
                        <a:ext cx="525463" cy="630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2" name="Object 3">
            <a:extLst>
              <a:ext uri="{FF2B5EF4-FFF2-40B4-BE49-F238E27FC236}">
                <a16:creationId xmlns:a16="http://schemas.microsoft.com/office/drawing/2014/main" id="{8E78A83C-2847-4F76-BEDC-02256691C2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24425" y="-26988"/>
          <a:ext cx="51117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2" name="Equation" r:id="rId5" imgW="177569" imgH="215619" progId="Equation.DSMT4">
                  <p:embed/>
                </p:oleObj>
              </mc:Choice>
              <mc:Fallback>
                <p:oleObj name="Equation" r:id="rId5" imgW="177569" imgH="215619" progId="Equation.DSMT4">
                  <p:embed/>
                  <p:pic>
                    <p:nvPicPr>
                      <p:cNvPr id="101382" name="Object 3">
                        <a:extLst>
                          <a:ext uri="{FF2B5EF4-FFF2-40B4-BE49-F238E27FC236}">
                            <a16:creationId xmlns:a16="http://schemas.microsoft.com/office/drawing/2014/main" id="{8E78A83C-2847-4F76-BEDC-02256691C2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4425" y="-26988"/>
                        <a:ext cx="511175" cy="620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1" name="Object 4">
            <a:extLst>
              <a:ext uri="{FF2B5EF4-FFF2-40B4-BE49-F238E27FC236}">
                <a16:creationId xmlns:a16="http://schemas.microsoft.com/office/drawing/2014/main" id="{F63F2110-4162-4EB4-B1C4-C8740AA82A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83300" y="44450"/>
          <a:ext cx="50482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3" name="Equation" r:id="rId7" imgW="203112" imgH="228501" progId="Equation.DSMT4">
                  <p:embed/>
                </p:oleObj>
              </mc:Choice>
              <mc:Fallback>
                <p:oleObj name="Equation" r:id="rId7" imgW="203112" imgH="228501" progId="Equation.DSMT4">
                  <p:embed/>
                  <p:pic>
                    <p:nvPicPr>
                      <p:cNvPr id="101381" name="Object 4">
                        <a:extLst>
                          <a:ext uri="{FF2B5EF4-FFF2-40B4-BE49-F238E27FC236}">
                            <a16:creationId xmlns:a16="http://schemas.microsoft.com/office/drawing/2014/main" id="{F63F2110-4162-4EB4-B1C4-C8740AA82A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300" y="44450"/>
                        <a:ext cx="504825" cy="576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0" name="Object 5">
            <a:extLst>
              <a:ext uri="{FF2B5EF4-FFF2-40B4-BE49-F238E27FC236}">
                <a16:creationId xmlns:a16="http://schemas.microsoft.com/office/drawing/2014/main" id="{0C5E6B14-4641-4A31-B40E-0EC39BC07B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04025" y="44450"/>
          <a:ext cx="47466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4" name="Equation" r:id="rId9" imgW="177569" imgH="215619" progId="Equation.DSMT4">
                  <p:embed/>
                </p:oleObj>
              </mc:Choice>
              <mc:Fallback>
                <p:oleObj name="Equation" r:id="rId9" imgW="177569" imgH="215619" progId="Equation.DSMT4">
                  <p:embed/>
                  <p:pic>
                    <p:nvPicPr>
                      <p:cNvPr id="101380" name="Object 5">
                        <a:extLst>
                          <a:ext uri="{FF2B5EF4-FFF2-40B4-BE49-F238E27FC236}">
                            <a16:creationId xmlns:a16="http://schemas.microsoft.com/office/drawing/2014/main" id="{0C5E6B14-4641-4A31-B40E-0EC39BC07B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44450"/>
                        <a:ext cx="474663" cy="576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4" name="Rectangle 8">
            <a:extLst>
              <a:ext uri="{FF2B5EF4-FFF2-40B4-BE49-F238E27FC236}">
                <a16:creationId xmlns:a16="http://schemas.microsoft.com/office/drawing/2014/main" id="{8CB6C0B4-6284-49CD-A726-E1BAB3A57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13" y="115888"/>
            <a:ext cx="4273551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且由（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3.52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）和（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3.53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）知</a:t>
            </a:r>
            <a:endParaRPr lang="zh-CN" altLang="en-US"/>
          </a:p>
        </p:txBody>
      </p:sp>
      <p:sp>
        <p:nvSpPr>
          <p:cNvPr id="101385" name="Rectangle 9">
            <a:extLst>
              <a:ext uri="{FF2B5EF4-FFF2-40B4-BE49-F238E27FC236}">
                <a16:creationId xmlns:a16="http://schemas.microsoft.com/office/drawing/2014/main" id="{E6C619C5-7B39-4C59-BE8E-D2273D9D7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44450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endParaRPr lang="zh-CN" altLang="en-US"/>
          </a:p>
        </p:txBody>
      </p:sp>
      <p:sp>
        <p:nvSpPr>
          <p:cNvPr id="101386" name="Rectangle 10">
            <a:extLst>
              <a:ext uri="{FF2B5EF4-FFF2-40B4-BE49-F238E27FC236}">
                <a16:creationId xmlns:a16="http://schemas.microsoft.com/office/drawing/2014/main" id="{94B39E08-FC06-4DCC-854D-0CCB193F5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725" y="44450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都是</a:t>
            </a:r>
            <a:endParaRPr lang="zh-CN" altLang="en-US"/>
          </a:p>
        </p:txBody>
      </p:sp>
      <p:sp>
        <p:nvSpPr>
          <p:cNvPr id="101387" name="Rectangle 11">
            <a:extLst>
              <a:ext uri="{FF2B5EF4-FFF2-40B4-BE49-F238E27FC236}">
                <a16:creationId xmlns:a16="http://schemas.microsoft.com/office/drawing/2014/main" id="{2013A94B-A58C-47CF-8400-1FA8E15A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738" y="44450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endParaRPr lang="zh-CN" altLang="en-US"/>
          </a:p>
        </p:txBody>
      </p:sp>
      <p:sp>
        <p:nvSpPr>
          <p:cNvPr id="101388" name="Rectangle 12">
            <a:extLst>
              <a:ext uri="{FF2B5EF4-FFF2-40B4-BE49-F238E27FC236}">
                <a16:creationId xmlns:a16="http://schemas.microsoft.com/office/drawing/2014/main" id="{A8BB78CF-E0C4-43BB-BC91-9B4DD3DF9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4388" y="44450"/>
            <a:ext cx="2317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的线性组合，</a:t>
            </a:r>
            <a:endParaRPr lang="zh-CN" altLang="en-US"/>
          </a:p>
        </p:txBody>
      </p:sp>
      <p:sp>
        <p:nvSpPr>
          <p:cNvPr id="101390" name="Rectangle 14">
            <a:extLst>
              <a:ext uri="{FF2B5EF4-FFF2-40B4-BE49-F238E27FC236}">
                <a16:creationId xmlns:a16="http://schemas.microsoft.com/office/drawing/2014/main" id="{4F18CED1-5B31-4616-A7AF-95916B1EE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13" y="677863"/>
            <a:ext cx="1250951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而必有</a:t>
            </a:r>
          </a:p>
        </p:txBody>
      </p:sp>
      <p:sp>
        <p:nvSpPr>
          <p:cNvPr id="155683" name="Rectangle 16">
            <a:extLst>
              <a:ext uri="{FF2B5EF4-FFF2-40B4-BE49-F238E27FC236}">
                <a16:creationId xmlns:a16="http://schemas.microsoft.com/office/drawing/2014/main" id="{F20ABF0A-757B-44C5-B1AA-D7A849424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1391" name="Object 6">
            <a:extLst>
              <a:ext uri="{FF2B5EF4-FFF2-40B4-BE49-F238E27FC236}">
                <a16:creationId xmlns:a16="http://schemas.microsoft.com/office/drawing/2014/main" id="{6DC846B9-6D60-41FD-A16C-D14326AF37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639763"/>
          <a:ext cx="2916238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5" name="Equation" r:id="rId11" imgW="1104900" imgH="241300" progId="Equation.DSMT4">
                  <p:embed/>
                </p:oleObj>
              </mc:Choice>
              <mc:Fallback>
                <p:oleObj name="Equation" r:id="rId11" imgW="1104900" imgH="241300" progId="Equation.DSMT4">
                  <p:embed/>
                  <p:pic>
                    <p:nvPicPr>
                      <p:cNvPr id="101391" name="Object 6">
                        <a:extLst>
                          <a:ext uri="{FF2B5EF4-FFF2-40B4-BE49-F238E27FC236}">
                            <a16:creationId xmlns:a16="http://schemas.microsoft.com/office/drawing/2014/main" id="{6DC846B9-6D60-41FD-A16C-D14326AF37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639763"/>
                        <a:ext cx="2916238" cy="62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95" name="Object 7">
            <a:extLst>
              <a:ext uri="{FF2B5EF4-FFF2-40B4-BE49-F238E27FC236}">
                <a16:creationId xmlns:a16="http://schemas.microsoft.com/office/drawing/2014/main" id="{316CA4DA-093F-4FB2-800C-FC21BBF241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08625" y="646113"/>
          <a:ext cx="1584325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6" name="Equation" r:id="rId13" imgW="685800" imgH="241300" progId="Equation.DSMT4">
                  <p:embed/>
                </p:oleObj>
              </mc:Choice>
              <mc:Fallback>
                <p:oleObj name="Equation" r:id="rId13" imgW="685800" imgH="241300" progId="Equation.DSMT4">
                  <p:embed/>
                  <p:pic>
                    <p:nvPicPr>
                      <p:cNvPr id="101395" name="Object 7">
                        <a:extLst>
                          <a:ext uri="{FF2B5EF4-FFF2-40B4-BE49-F238E27FC236}">
                            <a16:creationId xmlns:a16="http://schemas.microsoft.com/office/drawing/2014/main" id="{316CA4DA-093F-4FB2-800C-FC21BBF241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646113"/>
                        <a:ext cx="1584325" cy="550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94" name="Object 8">
            <a:extLst>
              <a:ext uri="{FF2B5EF4-FFF2-40B4-BE49-F238E27FC236}">
                <a16:creationId xmlns:a16="http://schemas.microsoft.com/office/drawing/2014/main" id="{4EE852AA-B05C-4A49-BC79-DF4256E186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6550" y="620713"/>
          <a:ext cx="525463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7" name="Equation" r:id="rId15" imgW="203024" imgH="215713" progId="Equation.DSMT4">
                  <p:embed/>
                </p:oleObj>
              </mc:Choice>
              <mc:Fallback>
                <p:oleObj name="Equation" r:id="rId15" imgW="203024" imgH="215713" progId="Equation.DSMT4">
                  <p:embed/>
                  <p:pic>
                    <p:nvPicPr>
                      <p:cNvPr id="101394" name="Object 8">
                        <a:extLst>
                          <a:ext uri="{FF2B5EF4-FFF2-40B4-BE49-F238E27FC236}">
                            <a16:creationId xmlns:a16="http://schemas.microsoft.com/office/drawing/2014/main" id="{4EE852AA-B05C-4A49-BC79-DF4256E186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6550" y="620713"/>
                        <a:ext cx="525463" cy="576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93" name="Object 9">
            <a:extLst>
              <a:ext uri="{FF2B5EF4-FFF2-40B4-BE49-F238E27FC236}">
                <a16:creationId xmlns:a16="http://schemas.microsoft.com/office/drawing/2014/main" id="{DA375BB2-0586-4B7A-8FDE-B48C3C83D3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7475" y="1125538"/>
          <a:ext cx="56673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8" name="Equation" r:id="rId17" imgW="203112" imgH="228501" progId="Equation.DSMT4">
                  <p:embed/>
                </p:oleObj>
              </mc:Choice>
              <mc:Fallback>
                <p:oleObj name="Equation" r:id="rId17" imgW="203112" imgH="228501" progId="Equation.DSMT4">
                  <p:embed/>
                  <p:pic>
                    <p:nvPicPr>
                      <p:cNvPr id="101393" name="Object 9">
                        <a:extLst>
                          <a:ext uri="{FF2B5EF4-FFF2-40B4-BE49-F238E27FC236}">
                            <a16:creationId xmlns:a16="http://schemas.microsoft.com/office/drawing/2014/main" id="{DA375BB2-0586-4B7A-8FDE-B48C3C83D3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75" y="1125538"/>
                        <a:ext cx="566738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96" name="Rectangle 20">
            <a:extLst>
              <a:ext uri="{FF2B5EF4-FFF2-40B4-BE49-F238E27FC236}">
                <a16:creationId xmlns:a16="http://schemas.microsoft.com/office/drawing/2014/main" id="{0CD23B4E-7EA8-4B5A-AFE3-4AF9C4FD5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638" y="620713"/>
            <a:ext cx="1250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，因此</a:t>
            </a:r>
            <a:endParaRPr lang="zh-CN" altLang="en-US"/>
          </a:p>
        </p:txBody>
      </p:sp>
      <p:sp>
        <p:nvSpPr>
          <p:cNvPr id="101397" name="Rectangle 21">
            <a:extLst>
              <a:ext uri="{FF2B5EF4-FFF2-40B4-BE49-F238E27FC236}">
                <a16:creationId xmlns:a16="http://schemas.microsoft.com/office/drawing/2014/main" id="{B2E54DD5-81A0-4E49-9016-86987298C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4388" y="620713"/>
            <a:ext cx="895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，即</a:t>
            </a:r>
            <a:endParaRPr lang="zh-CN" altLang="en-US"/>
          </a:p>
        </p:txBody>
      </p:sp>
      <p:sp>
        <p:nvSpPr>
          <p:cNvPr id="101398" name="Rectangle 22">
            <a:extLst>
              <a:ext uri="{FF2B5EF4-FFF2-40B4-BE49-F238E27FC236}">
                <a16:creationId xmlns:a16="http://schemas.microsoft.com/office/drawing/2014/main" id="{A51A2EDA-C164-4A2B-BF6E-E9F69142D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8350" y="620713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endParaRPr lang="zh-CN" altLang="en-US"/>
          </a:p>
        </p:txBody>
      </p:sp>
      <p:sp>
        <p:nvSpPr>
          <p:cNvPr id="101399" name="Rectangle 23">
            <a:extLst>
              <a:ext uri="{FF2B5EF4-FFF2-40B4-BE49-F238E27FC236}">
                <a16:creationId xmlns:a16="http://schemas.microsoft.com/office/drawing/2014/main" id="{E4242236-4E80-409B-96DF-C2A6EF3A1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196975"/>
            <a:ext cx="1606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也共轭。</a:t>
            </a:r>
            <a:endParaRPr lang="zh-CN" altLang="en-US"/>
          </a:p>
        </p:txBody>
      </p:sp>
      <p:sp>
        <p:nvSpPr>
          <p:cNvPr id="101400" name="Rectangle 24">
            <a:extLst>
              <a:ext uri="{FF2B5EF4-FFF2-40B4-BE49-F238E27FC236}">
                <a16:creationId xmlns:a16="http://schemas.microsoft.com/office/drawing/2014/main" id="{A2204085-E274-40DD-B017-DCDB54659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8" y="1700213"/>
            <a:ext cx="5873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如此做下去，设已经构造出共轭向量</a:t>
            </a:r>
            <a:endParaRPr lang="zh-CN" altLang="en-US"/>
          </a:p>
        </p:txBody>
      </p:sp>
      <p:graphicFrame>
        <p:nvGraphicFramePr>
          <p:cNvPr id="101401" name="Object 10">
            <a:extLst>
              <a:ext uri="{FF2B5EF4-FFF2-40B4-BE49-F238E27FC236}">
                <a16:creationId xmlns:a16="http://schemas.microsoft.com/office/drawing/2014/main" id="{ED83FEAC-9E14-4744-880E-F60DE8806B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16688" y="1701800"/>
          <a:ext cx="2370137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9" name="Equation" r:id="rId18" imgW="939800" imgH="228600" progId="Equation.DSMT4">
                  <p:embed/>
                </p:oleObj>
              </mc:Choice>
              <mc:Fallback>
                <p:oleObj name="Equation" r:id="rId18" imgW="939800" imgH="228600" progId="Equation.DSMT4">
                  <p:embed/>
                  <p:pic>
                    <p:nvPicPr>
                      <p:cNvPr id="101401" name="Object 10">
                        <a:extLst>
                          <a:ext uri="{FF2B5EF4-FFF2-40B4-BE49-F238E27FC236}">
                            <a16:creationId xmlns:a16="http://schemas.microsoft.com/office/drawing/2014/main" id="{ED83FEAC-9E14-4744-880E-F60DE8806B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1701800"/>
                        <a:ext cx="2370137" cy="574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402" name="Text Box 26">
            <a:extLst>
              <a:ext uri="{FF2B5EF4-FFF2-40B4-BE49-F238E27FC236}">
                <a16:creationId xmlns:a16="http://schemas.microsoft.com/office/drawing/2014/main" id="{9AD5473F-5D57-4FF1-A481-E2AFF39C3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2225" y="1838325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1800"/>
              <a:t>，</a:t>
            </a:r>
          </a:p>
        </p:txBody>
      </p:sp>
      <p:graphicFrame>
        <p:nvGraphicFramePr>
          <p:cNvPr id="101403" name="Object 11">
            <a:extLst>
              <a:ext uri="{FF2B5EF4-FFF2-40B4-BE49-F238E27FC236}">
                <a16:creationId xmlns:a16="http://schemas.microsoft.com/office/drawing/2014/main" id="{27540964-E8DE-46D9-B294-0F7209202C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35375" y="2133600"/>
          <a:ext cx="1533525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0" name="Equation" r:id="rId20" imgW="545863" imgH="228501" progId="Equation.DSMT4">
                  <p:embed/>
                </p:oleObj>
              </mc:Choice>
              <mc:Fallback>
                <p:oleObj name="Equation" r:id="rId20" imgW="545863" imgH="228501" progId="Equation.DSMT4">
                  <p:embed/>
                  <p:pic>
                    <p:nvPicPr>
                      <p:cNvPr id="101403" name="Object 11">
                        <a:extLst>
                          <a:ext uri="{FF2B5EF4-FFF2-40B4-BE49-F238E27FC236}">
                            <a16:creationId xmlns:a16="http://schemas.microsoft.com/office/drawing/2014/main" id="{27540964-E8DE-46D9-B294-0F7209202C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2133600"/>
                        <a:ext cx="1533525" cy="646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404" name="Object 12">
            <a:extLst>
              <a:ext uri="{FF2B5EF4-FFF2-40B4-BE49-F238E27FC236}">
                <a16:creationId xmlns:a16="http://schemas.microsoft.com/office/drawing/2014/main" id="{99726C0E-95E7-4475-82FD-9D15ECE814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" y="2709863"/>
          <a:ext cx="2182813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1" name="Equation" r:id="rId22" imgW="774364" imgH="228501" progId="Equation.DSMT4">
                  <p:embed/>
                </p:oleObj>
              </mc:Choice>
              <mc:Fallback>
                <p:oleObj name="Equation" r:id="rId22" imgW="774364" imgH="228501" progId="Equation.DSMT4">
                  <p:embed/>
                  <p:pic>
                    <p:nvPicPr>
                      <p:cNvPr id="101404" name="Object 12">
                        <a:extLst>
                          <a:ext uri="{FF2B5EF4-FFF2-40B4-BE49-F238E27FC236}">
                            <a16:creationId xmlns:a16="http://schemas.microsoft.com/office/drawing/2014/main" id="{99726C0E-95E7-4475-82FD-9D15ECE814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2709863"/>
                        <a:ext cx="2182813" cy="646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405" name="Rectangle 29">
            <a:extLst>
              <a:ext uri="{FF2B5EF4-FFF2-40B4-BE49-F238E27FC236}">
                <a16:creationId xmlns:a16="http://schemas.microsoft.com/office/drawing/2014/main" id="{A90683C2-3374-48BB-AFF2-753FAC0BB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3975" y="2205038"/>
            <a:ext cx="1962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并已获得前</a:t>
            </a:r>
            <a:endParaRPr lang="zh-CN" altLang="en-US"/>
          </a:p>
        </p:txBody>
      </p:sp>
      <p:sp>
        <p:nvSpPr>
          <p:cNvPr id="101406" name="Rectangle 30">
            <a:extLst>
              <a:ext uri="{FF2B5EF4-FFF2-40B4-BE49-F238E27FC236}">
                <a16:creationId xmlns:a16="http://schemas.microsoft.com/office/drawing/2014/main" id="{41ECFF7C-43A0-4657-98FA-B27A6DE71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825" y="2205038"/>
            <a:ext cx="1606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个迭代点</a:t>
            </a:r>
            <a:endParaRPr lang="zh-CN" altLang="en-US"/>
          </a:p>
        </p:txBody>
      </p:sp>
      <p:sp>
        <p:nvSpPr>
          <p:cNvPr id="101407" name="Rectangle 31">
            <a:extLst>
              <a:ext uri="{FF2B5EF4-FFF2-40B4-BE49-F238E27FC236}">
                <a16:creationId xmlns:a16="http://schemas.microsoft.com/office/drawing/2014/main" id="{10BF8327-2BEB-40C4-962A-FFB8E554A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7300" y="2205038"/>
            <a:ext cx="2673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，而且步长因子</a:t>
            </a:r>
            <a:endParaRPr lang="zh-CN" altLang="en-US"/>
          </a:p>
        </p:txBody>
      </p:sp>
      <p:sp>
        <p:nvSpPr>
          <p:cNvPr id="101408" name="Rectangle 32">
            <a:extLst>
              <a:ext uri="{FF2B5EF4-FFF2-40B4-BE49-F238E27FC236}">
                <a16:creationId xmlns:a16="http://schemas.microsoft.com/office/drawing/2014/main" id="{7F182FA2-62CA-42F7-82AD-9DA280D22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2513" y="2781300"/>
            <a:ext cx="1962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均不为零。</a:t>
            </a:r>
            <a:endParaRPr lang="zh-CN" altLang="en-US"/>
          </a:p>
        </p:txBody>
      </p:sp>
      <p:sp>
        <p:nvSpPr>
          <p:cNvPr id="101409" name="Rectangle 33">
            <a:extLst>
              <a:ext uri="{FF2B5EF4-FFF2-40B4-BE49-F238E27FC236}">
                <a16:creationId xmlns:a16="http://schemas.microsoft.com/office/drawing/2014/main" id="{10949FE7-C490-4A1E-A065-47FE44DA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6350" y="3270250"/>
            <a:ext cx="2673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个迭代点的获得</a:t>
            </a:r>
            <a:endParaRPr lang="zh-CN" altLang="en-US"/>
          </a:p>
        </p:txBody>
      </p:sp>
      <p:graphicFrame>
        <p:nvGraphicFramePr>
          <p:cNvPr id="101410" name="Object 13">
            <a:extLst>
              <a:ext uri="{FF2B5EF4-FFF2-40B4-BE49-F238E27FC236}">
                <a16:creationId xmlns:a16="http://schemas.microsoft.com/office/drawing/2014/main" id="{0C089A0B-97F2-4439-833D-7183E30868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2688" y="3808413"/>
          <a:ext cx="941387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2" name="Equation" r:id="rId24" imgW="355138" imgH="177569" progId="Equation.DSMT4">
                  <p:embed/>
                </p:oleObj>
              </mc:Choice>
              <mc:Fallback>
                <p:oleObj name="Equation" r:id="rId24" imgW="355138" imgH="177569" progId="Equation.DSMT4">
                  <p:embed/>
                  <p:pic>
                    <p:nvPicPr>
                      <p:cNvPr id="101410" name="Object 13">
                        <a:extLst>
                          <a:ext uri="{FF2B5EF4-FFF2-40B4-BE49-F238E27FC236}">
                            <a16:creationId xmlns:a16="http://schemas.microsoft.com/office/drawing/2014/main" id="{0C089A0B-97F2-4439-833D-7183E30868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3808413"/>
                        <a:ext cx="941387" cy="484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411" name="Object 14">
            <a:extLst>
              <a:ext uri="{FF2B5EF4-FFF2-40B4-BE49-F238E27FC236}">
                <a16:creationId xmlns:a16="http://schemas.microsoft.com/office/drawing/2014/main" id="{D52BF6FB-B6EA-4736-879C-AE03A11095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16238" y="3713163"/>
          <a:ext cx="1355725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3" name="Equation" r:id="rId26" imgW="495085" imgH="241195" progId="Equation.DSMT4">
                  <p:embed/>
                </p:oleObj>
              </mc:Choice>
              <mc:Fallback>
                <p:oleObj name="Equation" r:id="rId26" imgW="495085" imgH="241195" progId="Equation.DSMT4">
                  <p:embed/>
                  <p:pic>
                    <p:nvPicPr>
                      <p:cNvPr id="101411" name="Object 14">
                        <a:extLst>
                          <a:ext uri="{FF2B5EF4-FFF2-40B4-BE49-F238E27FC236}">
                            <a16:creationId xmlns:a16="http://schemas.microsoft.com/office/drawing/2014/main" id="{D52BF6FB-B6EA-4736-879C-AE03A11095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3713163"/>
                        <a:ext cx="1355725" cy="652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412" name="Object 15">
            <a:extLst>
              <a:ext uri="{FF2B5EF4-FFF2-40B4-BE49-F238E27FC236}">
                <a16:creationId xmlns:a16="http://schemas.microsoft.com/office/drawing/2014/main" id="{9D4AA74B-302F-47F1-853B-0B5D7C2490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13713" y="3717925"/>
          <a:ext cx="995362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4" name="Equation" r:id="rId28" imgW="431613" imgH="241195" progId="Equation.DSMT4">
                  <p:embed/>
                </p:oleObj>
              </mc:Choice>
              <mc:Fallback>
                <p:oleObj name="Equation" r:id="rId28" imgW="431613" imgH="241195" progId="Equation.DSMT4">
                  <p:embed/>
                  <p:pic>
                    <p:nvPicPr>
                      <p:cNvPr id="101412" name="Object 15">
                        <a:extLst>
                          <a:ext uri="{FF2B5EF4-FFF2-40B4-BE49-F238E27FC236}">
                            <a16:creationId xmlns:a16="http://schemas.microsoft.com/office/drawing/2014/main" id="{9D4AA74B-302F-47F1-853B-0B5D7C2490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3713" y="3717925"/>
                        <a:ext cx="995362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413" name="Object 16">
            <a:extLst>
              <a:ext uri="{FF2B5EF4-FFF2-40B4-BE49-F238E27FC236}">
                <a16:creationId xmlns:a16="http://schemas.microsoft.com/office/drawing/2014/main" id="{64FD080A-5681-42B5-B4ED-ED3EBA946D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4305300"/>
          <a:ext cx="1644650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5" name="Equation" r:id="rId30" imgW="698500" imgH="241300" progId="Equation.DSMT4">
                  <p:embed/>
                </p:oleObj>
              </mc:Choice>
              <mc:Fallback>
                <p:oleObj name="Equation" r:id="rId30" imgW="698500" imgH="241300" progId="Equation.DSMT4">
                  <p:embed/>
                  <p:pic>
                    <p:nvPicPr>
                      <p:cNvPr id="101413" name="Object 16">
                        <a:extLst>
                          <a:ext uri="{FF2B5EF4-FFF2-40B4-BE49-F238E27FC236}">
                            <a16:creationId xmlns:a16="http://schemas.microsoft.com/office/drawing/2014/main" id="{64FD080A-5681-42B5-B4ED-ED3EBA946D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305300"/>
                        <a:ext cx="1644650" cy="563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414" name="Object 17">
            <a:extLst>
              <a:ext uri="{FF2B5EF4-FFF2-40B4-BE49-F238E27FC236}">
                <a16:creationId xmlns:a16="http://schemas.microsoft.com/office/drawing/2014/main" id="{8F21E8EE-9D97-460C-9B81-340E39889D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3213" y="4224338"/>
          <a:ext cx="779462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6" name="Equation" r:id="rId32" imgW="279400" imgH="228600" progId="Equation.DSMT4">
                  <p:embed/>
                </p:oleObj>
              </mc:Choice>
              <mc:Fallback>
                <p:oleObj name="Equation" r:id="rId32" imgW="279400" imgH="228600" progId="Equation.DSMT4">
                  <p:embed/>
                  <p:pic>
                    <p:nvPicPr>
                      <p:cNvPr id="101414" name="Object 17">
                        <a:extLst>
                          <a:ext uri="{FF2B5EF4-FFF2-40B4-BE49-F238E27FC236}">
                            <a16:creationId xmlns:a16="http://schemas.microsoft.com/office/drawing/2014/main" id="{8F21E8EE-9D97-460C-9B81-340E39889D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4224338"/>
                        <a:ext cx="779462" cy="644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415" name="Rectangle 39">
            <a:extLst>
              <a:ext uri="{FF2B5EF4-FFF2-40B4-BE49-F238E27FC236}">
                <a16:creationId xmlns:a16="http://schemas.microsoft.com/office/drawing/2014/main" id="{2AB60756-7C45-4595-8D3B-93E40D7C5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138" y="3789363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endParaRPr lang="zh-CN" altLang="en-US"/>
          </a:p>
        </p:txBody>
      </p:sp>
      <p:sp>
        <p:nvSpPr>
          <p:cNvPr id="101416" name="Rectangle 40">
            <a:extLst>
              <a:ext uri="{FF2B5EF4-FFF2-40B4-BE49-F238E27FC236}">
                <a16:creationId xmlns:a16="http://schemas.microsoft.com/office/drawing/2014/main" id="{575A4A63-CC9A-4B54-8147-F7ECD5C20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263" y="3717925"/>
            <a:ext cx="4095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（否则迭代终止），此时</a:t>
            </a:r>
            <a:endParaRPr lang="zh-CN" altLang="en-US"/>
          </a:p>
        </p:txBody>
      </p:sp>
      <p:sp>
        <p:nvSpPr>
          <p:cNvPr id="101417" name="Rectangle 41">
            <a:extLst>
              <a:ext uri="{FF2B5EF4-FFF2-40B4-BE49-F238E27FC236}">
                <a16:creationId xmlns:a16="http://schemas.microsoft.com/office/drawing/2014/main" id="{0CDA087B-6888-4FA6-9162-F00D9441A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6875" y="4349750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。由</a:t>
            </a:r>
            <a:endParaRPr lang="zh-CN" altLang="en-US"/>
          </a:p>
        </p:txBody>
      </p:sp>
      <p:sp>
        <p:nvSpPr>
          <p:cNvPr id="101418" name="Rectangle 42">
            <a:extLst>
              <a:ext uri="{FF2B5EF4-FFF2-40B4-BE49-F238E27FC236}">
                <a16:creationId xmlns:a16="http://schemas.microsoft.com/office/drawing/2014/main" id="{49D284DD-6581-431A-B544-00598A562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3463" y="4278313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知</a:t>
            </a:r>
            <a:endParaRPr lang="zh-CN" altLang="en-US"/>
          </a:p>
        </p:txBody>
      </p:sp>
      <p:sp>
        <p:nvSpPr>
          <p:cNvPr id="101419" name="Rectangle 43">
            <a:extLst>
              <a:ext uri="{FF2B5EF4-FFF2-40B4-BE49-F238E27FC236}">
                <a16:creationId xmlns:a16="http://schemas.microsoft.com/office/drawing/2014/main" id="{B877B213-9BA8-4A21-AD7C-25DCBC6F2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8675" y="4292600"/>
            <a:ext cx="3028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是线性无关的，取</a:t>
            </a:r>
            <a:endParaRPr lang="zh-CN" altLang="en-US"/>
          </a:p>
        </p:txBody>
      </p:sp>
      <p:graphicFrame>
        <p:nvGraphicFramePr>
          <p:cNvPr id="101420" name="Object 18">
            <a:extLst>
              <a:ext uri="{FF2B5EF4-FFF2-40B4-BE49-F238E27FC236}">
                <a16:creationId xmlns:a16="http://schemas.microsoft.com/office/drawing/2014/main" id="{2E289D6C-3B5D-4123-A27D-8956CF2AF6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9975" y="4838700"/>
          <a:ext cx="360045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7" name="Equation" r:id="rId34" imgW="1282700" imgH="228600" progId="Equation.DSMT4">
                  <p:embed/>
                </p:oleObj>
              </mc:Choice>
              <mc:Fallback>
                <p:oleObj name="Equation" r:id="rId34" imgW="1282700" imgH="228600" progId="Equation.DSMT4">
                  <p:embed/>
                  <p:pic>
                    <p:nvPicPr>
                      <p:cNvPr id="101420" name="Object 18">
                        <a:extLst>
                          <a:ext uri="{FF2B5EF4-FFF2-40B4-BE49-F238E27FC236}">
                            <a16:creationId xmlns:a16="http://schemas.microsoft.com/office/drawing/2014/main" id="{2E289D6C-3B5D-4123-A27D-8956CF2AF6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4838700"/>
                        <a:ext cx="3600450" cy="641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421" name="Rectangle 45">
            <a:extLst>
              <a:ext uri="{FF2B5EF4-FFF2-40B4-BE49-F238E27FC236}">
                <a16:creationId xmlns:a16="http://schemas.microsoft.com/office/drawing/2014/main" id="{EA6BE31B-B730-4B5B-B613-4B781ADB5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25" y="4941888"/>
            <a:ext cx="15890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（</a:t>
            </a:r>
            <a:r>
              <a:rPr lang="en-US" altLang="zh-CN"/>
              <a:t>3.54</a:t>
            </a:r>
            <a:r>
              <a:rPr lang="zh-CN" altLang="en-US"/>
              <a:t>）</a:t>
            </a:r>
          </a:p>
        </p:txBody>
      </p:sp>
      <p:graphicFrame>
        <p:nvGraphicFramePr>
          <p:cNvPr id="101422" name="Object 19">
            <a:extLst>
              <a:ext uri="{FF2B5EF4-FFF2-40B4-BE49-F238E27FC236}">
                <a16:creationId xmlns:a16="http://schemas.microsoft.com/office/drawing/2014/main" id="{2B84937B-9FFB-4398-9544-18B6F56042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5413375"/>
          <a:ext cx="719137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8" name="Equation" r:id="rId36" imgW="279400" imgH="228600" progId="Equation.DSMT4">
                  <p:embed/>
                </p:oleObj>
              </mc:Choice>
              <mc:Fallback>
                <p:oleObj name="Equation" r:id="rId36" imgW="279400" imgH="228600" progId="Equation.DSMT4">
                  <p:embed/>
                  <p:pic>
                    <p:nvPicPr>
                      <p:cNvPr id="101422" name="Object 19">
                        <a:extLst>
                          <a:ext uri="{FF2B5EF4-FFF2-40B4-BE49-F238E27FC236}">
                            <a16:creationId xmlns:a16="http://schemas.microsoft.com/office/drawing/2014/main" id="{2B84937B-9FFB-4398-9544-18B6F56042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413375"/>
                        <a:ext cx="719137" cy="59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423" name="Object 20">
            <a:extLst>
              <a:ext uri="{FF2B5EF4-FFF2-40B4-BE49-F238E27FC236}">
                <a16:creationId xmlns:a16="http://schemas.microsoft.com/office/drawing/2014/main" id="{A88FB3F9-41A8-4DE4-871B-B12BD8E468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71700" y="5373688"/>
          <a:ext cx="600075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9" name="Equation" r:id="rId38" imgW="190500" imgH="228600" progId="Equation.DSMT4">
                  <p:embed/>
                </p:oleObj>
              </mc:Choice>
              <mc:Fallback>
                <p:oleObj name="Equation" r:id="rId38" imgW="190500" imgH="228600" progId="Equation.DSMT4">
                  <p:embed/>
                  <p:pic>
                    <p:nvPicPr>
                      <p:cNvPr id="101423" name="Object 20">
                        <a:extLst>
                          <a:ext uri="{FF2B5EF4-FFF2-40B4-BE49-F238E27FC236}">
                            <a16:creationId xmlns:a16="http://schemas.microsoft.com/office/drawing/2014/main" id="{A88FB3F9-41A8-4DE4-871B-B12BD8E468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0" y="5373688"/>
                        <a:ext cx="600075" cy="719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424" name="Object 21">
            <a:extLst>
              <a:ext uri="{FF2B5EF4-FFF2-40B4-BE49-F238E27FC236}">
                <a16:creationId xmlns:a16="http://schemas.microsoft.com/office/drawing/2014/main" id="{328B6DFD-FCA1-479A-A1CD-12E5714563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32138" y="5373688"/>
          <a:ext cx="792162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0" name="Equation" r:id="rId40" imgW="279400" imgH="228600" progId="Equation.DSMT4">
                  <p:embed/>
                </p:oleObj>
              </mc:Choice>
              <mc:Fallback>
                <p:oleObj name="Equation" r:id="rId40" imgW="279400" imgH="228600" progId="Equation.DSMT4">
                  <p:embed/>
                  <p:pic>
                    <p:nvPicPr>
                      <p:cNvPr id="101424" name="Object 21">
                        <a:extLst>
                          <a:ext uri="{FF2B5EF4-FFF2-40B4-BE49-F238E27FC236}">
                            <a16:creationId xmlns:a16="http://schemas.microsoft.com/office/drawing/2014/main" id="{328B6DFD-FCA1-479A-A1CD-12E5714563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5373688"/>
                        <a:ext cx="792162" cy="655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425" name="Rectangle 49">
            <a:extLst>
              <a:ext uri="{FF2B5EF4-FFF2-40B4-BE49-F238E27FC236}">
                <a16:creationId xmlns:a16="http://schemas.microsoft.com/office/drawing/2014/main" id="{122ADCD3-A581-4546-BD6F-C036237EE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13" y="5445125"/>
            <a:ext cx="895351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其中</a:t>
            </a:r>
            <a:endParaRPr lang="zh-CN" altLang="en-US"/>
          </a:p>
        </p:txBody>
      </p:sp>
      <p:sp>
        <p:nvSpPr>
          <p:cNvPr id="101426" name="Rectangle 50">
            <a:extLst>
              <a:ext uri="{FF2B5EF4-FFF2-40B4-BE49-F238E27FC236}">
                <a16:creationId xmlns:a16="http://schemas.microsoft.com/office/drawing/2014/main" id="{5152F6DE-4C73-4F77-B2D9-A985C6E79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25" y="5430838"/>
            <a:ext cx="895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是使</a:t>
            </a:r>
            <a:endParaRPr lang="zh-CN" altLang="en-US"/>
          </a:p>
        </p:txBody>
      </p:sp>
      <p:sp>
        <p:nvSpPr>
          <p:cNvPr id="101427" name="Rectangle 51">
            <a:extLst>
              <a:ext uri="{FF2B5EF4-FFF2-40B4-BE49-F238E27FC236}">
                <a16:creationId xmlns:a16="http://schemas.microsoft.com/office/drawing/2014/main" id="{ABE6F0E1-F211-479D-B1C5-5A10F11F0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5445125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endParaRPr lang="zh-CN" altLang="en-US"/>
          </a:p>
        </p:txBody>
      </p:sp>
      <p:sp>
        <p:nvSpPr>
          <p:cNvPr id="101428" name="Rectangle 52">
            <a:extLst>
              <a:ext uri="{FF2B5EF4-FFF2-40B4-BE49-F238E27FC236}">
                <a16:creationId xmlns:a16="http://schemas.microsoft.com/office/drawing/2014/main" id="{64C2F2EF-740A-4CB0-9BE0-AA6CED6E4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8425" y="5464175"/>
            <a:ext cx="3384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共轭的待定系数。令</a:t>
            </a:r>
            <a:endParaRPr lang="zh-CN" altLang="en-US"/>
          </a:p>
        </p:txBody>
      </p:sp>
      <p:graphicFrame>
        <p:nvGraphicFramePr>
          <p:cNvPr id="101439" name="Object 22">
            <a:extLst>
              <a:ext uri="{FF2B5EF4-FFF2-40B4-BE49-F238E27FC236}">
                <a16:creationId xmlns:a16="http://schemas.microsoft.com/office/drawing/2014/main" id="{948192C2-E3D2-4081-9D45-EBDC79366670}"/>
              </a:ext>
            </a:extLst>
          </p:cNvPr>
          <p:cNvGraphicFramePr>
            <a:graphicFrameLocks noGrp="1" noChangeAspect="1"/>
          </p:cNvGraphicFramePr>
          <p:nvPr>
            <p:ph sz="quarter" idx="1"/>
          </p:nvPr>
        </p:nvGraphicFramePr>
        <p:xfrm>
          <a:off x="2374900" y="2616200"/>
          <a:ext cx="127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1" name="Equation" r:id="rId41" imgW="126725" imgH="177415" progId="Equation.DSMT4">
                  <p:embed/>
                </p:oleObj>
              </mc:Choice>
              <mc:Fallback>
                <p:oleObj name="Equation" r:id="rId41" imgW="126725" imgH="177415" progId="Equation.DSMT4">
                  <p:embed/>
                  <p:pic>
                    <p:nvPicPr>
                      <p:cNvPr id="101439" name="Object 22">
                        <a:extLst>
                          <a:ext uri="{FF2B5EF4-FFF2-40B4-BE49-F238E27FC236}">
                            <a16:creationId xmlns:a16="http://schemas.microsoft.com/office/drawing/2014/main" id="{948192C2-E3D2-4081-9D45-EBDC793666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4900" y="2616200"/>
                        <a:ext cx="1270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454" name="Object 23">
            <a:extLst>
              <a:ext uri="{FF2B5EF4-FFF2-40B4-BE49-F238E27FC236}">
                <a16:creationId xmlns:a16="http://schemas.microsoft.com/office/drawing/2014/main" id="{CB29076B-28D6-4954-8056-BBD2470B0EDA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1258888" y="6057900"/>
          <a:ext cx="6626225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2" name="Equation" r:id="rId43" imgW="2616200" imgH="241300" progId="Equation.DSMT4">
                  <p:embed/>
                </p:oleObj>
              </mc:Choice>
              <mc:Fallback>
                <p:oleObj name="Equation" r:id="rId43" imgW="2616200" imgH="241300" progId="Equation.DSMT4">
                  <p:embed/>
                  <p:pic>
                    <p:nvPicPr>
                      <p:cNvPr id="101454" name="Object 23">
                        <a:extLst>
                          <a:ext uri="{FF2B5EF4-FFF2-40B4-BE49-F238E27FC236}">
                            <a16:creationId xmlns:a16="http://schemas.microsoft.com/office/drawing/2014/main" id="{CB29076B-28D6-4954-8056-BBD2470B0E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6057900"/>
                        <a:ext cx="6626225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433" name="Rectangle 57">
            <a:extLst>
              <a:ext uri="{FF2B5EF4-FFF2-40B4-BE49-F238E27FC236}">
                <a16:creationId xmlns:a16="http://schemas.microsoft.com/office/drawing/2014/main" id="{DDA9033A-DD08-45FD-8CD5-757854D07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3284538"/>
            <a:ext cx="1428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）第</a:t>
            </a:r>
            <a:endParaRPr lang="zh-CN" altLang="en-US"/>
          </a:p>
        </p:txBody>
      </p:sp>
      <p:graphicFrame>
        <p:nvGraphicFramePr>
          <p:cNvPr id="101434" name="Object 24">
            <a:extLst>
              <a:ext uri="{FF2B5EF4-FFF2-40B4-BE49-F238E27FC236}">
                <a16:creationId xmlns:a16="http://schemas.microsoft.com/office/drawing/2014/main" id="{D9D730E3-759C-4F2D-BE62-94BA1078A9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46263" y="3365500"/>
          <a:ext cx="78105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3" name="Equation" r:id="rId45" imgW="329914" imgH="177646" progId="Equation.DSMT4">
                  <p:embed/>
                </p:oleObj>
              </mc:Choice>
              <mc:Fallback>
                <p:oleObj name="Equation" r:id="rId45" imgW="329914" imgH="177646" progId="Equation.DSMT4">
                  <p:embed/>
                  <p:pic>
                    <p:nvPicPr>
                      <p:cNvPr id="101434" name="Object 24">
                        <a:extLst>
                          <a:ext uri="{FF2B5EF4-FFF2-40B4-BE49-F238E27FC236}">
                            <a16:creationId xmlns:a16="http://schemas.microsoft.com/office/drawing/2014/main" id="{D9D730E3-759C-4F2D-BE62-94BA1078A9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6263" y="3365500"/>
                        <a:ext cx="781050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435" name="Rectangle 59">
            <a:extLst>
              <a:ext uri="{FF2B5EF4-FFF2-40B4-BE49-F238E27FC236}">
                <a16:creationId xmlns:a16="http://schemas.microsoft.com/office/drawing/2014/main" id="{93629199-B11A-4CE1-BC6A-3D1BF7E51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4550" y="4349750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endParaRPr lang="zh-CN" altLang="en-US"/>
          </a:p>
        </p:txBody>
      </p:sp>
      <p:graphicFrame>
        <p:nvGraphicFramePr>
          <p:cNvPr id="101445" name="Object 25">
            <a:extLst>
              <a:ext uri="{FF2B5EF4-FFF2-40B4-BE49-F238E27FC236}">
                <a16:creationId xmlns:a16="http://schemas.microsoft.com/office/drawing/2014/main" id="{6CEAA551-125E-4221-91FA-7477410B6B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2205038"/>
          <a:ext cx="379413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4" name="Equation" r:id="rId47" imgW="126725" imgH="177415" progId="Equation.DSMT4">
                  <p:embed/>
                </p:oleObj>
              </mc:Choice>
              <mc:Fallback>
                <p:oleObj name="Equation" r:id="rId47" imgW="126725" imgH="177415" progId="Equation.DSMT4">
                  <p:embed/>
                  <p:pic>
                    <p:nvPicPr>
                      <p:cNvPr id="101445" name="Object 25">
                        <a:extLst>
                          <a:ext uri="{FF2B5EF4-FFF2-40B4-BE49-F238E27FC236}">
                            <a16:creationId xmlns:a16="http://schemas.microsoft.com/office/drawing/2014/main" id="{6CEAA551-125E-4221-91FA-7477410B6B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205038"/>
                        <a:ext cx="379413" cy="554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446" name="Rectangle 70">
            <a:extLst>
              <a:ext uri="{FF2B5EF4-FFF2-40B4-BE49-F238E27FC236}">
                <a16:creationId xmlns:a16="http://schemas.microsoft.com/office/drawing/2014/main" id="{640B7AC0-5D5D-493E-A7E1-1895D9565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7863" y="3773488"/>
            <a:ext cx="895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，且</a:t>
            </a:r>
            <a:endParaRPr lang="zh-CN" altLang="en-US"/>
          </a:p>
        </p:txBody>
      </p:sp>
      <p:graphicFrame>
        <p:nvGraphicFramePr>
          <p:cNvPr id="101447" name="Object 26">
            <a:extLst>
              <a:ext uri="{FF2B5EF4-FFF2-40B4-BE49-F238E27FC236}">
                <a16:creationId xmlns:a16="http://schemas.microsoft.com/office/drawing/2014/main" id="{F0D38363-0419-4315-9C31-A36CEEFF36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24300" y="4213225"/>
          <a:ext cx="792163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5" name="Equation" r:id="rId48" imgW="279400" imgH="228600" progId="Equation.DSMT4">
                  <p:embed/>
                </p:oleObj>
              </mc:Choice>
              <mc:Fallback>
                <p:oleObj name="Equation" r:id="rId48" imgW="279400" imgH="228600" progId="Equation.DSMT4">
                  <p:embed/>
                  <p:pic>
                    <p:nvPicPr>
                      <p:cNvPr id="101447" name="Object 26">
                        <a:extLst>
                          <a:ext uri="{FF2B5EF4-FFF2-40B4-BE49-F238E27FC236}">
                            <a16:creationId xmlns:a16="http://schemas.microsoft.com/office/drawing/2014/main" id="{F0D38363-0419-4315-9C31-A36CEEFF36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4213225"/>
                        <a:ext cx="792163" cy="655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1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1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1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1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0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0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0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0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0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0" fill="hold"/>
                                        <p:tgtEl>
                                          <p:spTgt spid="101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0" fill="hold"/>
                                        <p:tgtEl>
                                          <p:spTgt spid="101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01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01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0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10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10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0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0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01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01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0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101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01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01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0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10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0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10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10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10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101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01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10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10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01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101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10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6" dur="500"/>
                                        <p:tgtEl>
                                          <p:spTgt spid="10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101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01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10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10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01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01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10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 nodeType="clickPar">
                      <p:stCondLst>
                        <p:cond delay="indefinite"/>
                      </p:stCondLst>
                      <p:childTnLst>
                        <p:par>
                          <p:cTn id="2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0" dur="500"/>
                                        <p:tgtEl>
                                          <p:spTgt spid="10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 nodeType="clickPar">
                      <p:stCondLst>
                        <p:cond delay="indefinite"/>
                      </p:stCondLst>
                      <p:childTnLst>
                        <p:par>
                          <p:cTn id="2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10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10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5" dur="500"/>
                                        <p:tgtEl>
                                          <p:spTgt spid="10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 nodeType="clickPar">
                      <p:stCondLst>
                        <p:cond delay="indefinite"/>
                      </p:stCondLst>
                      <p:childTnLst>
                        <p:par>
                          <p:cTn id="2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0" dur="500"/>
                                        <p:tgtEl>
                                          <p:spTgt spid="10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 nodeType="clickPar">
                      <p:stCondLst>
                        <p:cond delay="indefinite"/>
                      </p:stCondLst>
                      <p:childTnLst>
                        <p:par>
                          <p:cTn id="2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101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01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10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500"/>
                                        <p:tgtEl>
                                          <p:spTgt spid="10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10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 nodeType="clickPar">
                      <p:stCondLst>
                        <p:cond delay="indefinite"/>
                      </p:stCondLst>
                      <p:childTnLst>
                        <p:par>
                          <p:cTn id="2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2" dur="500"/>
                                        <p:tgtEl>
                                          <p:spTgt spid="10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 nodeType="clickPar">
                      <p:stCondLst>
                        <p:cond delay="indefinite"/>
                      </p:stCondLst>
                      <p:childTnLst>
                        <p:par>
                          <p:cTn id="2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7" dur="500"/>
                                        <p:tgtEl>
                                          <p:spTgt spid="10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 nodeType="clickPar">
                      <p:stCondLst>
                        <p:cond delay="indefinite"/>
                      </p:stCondLst>
                      <p:childTnLst>
                        <p:par>
                          <p:cTn id="2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0"/>
                                        <p:tgtEl>
                                          <p:spTgt spid="10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 nodeType="clickPar">
                      <p:stCondLst>
                        <p:cond delay="indefinite"/>
                      </p:stCondLst>
                      <p:childTnLst>
                        <p:par>
                          <p:cTn id="2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7" dur="500"/>
                                        <p:tgtEl>
                                          <p:spTgt spid="101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 nodeType="clickPar">
                      <p:stCondLst>
                        <p:cond delay="indefinite"/>
                      </p:stCondLst>
                      <p:childTnLst>
                        <p:par>
                          <p:cTn id="2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2" dur="500"/>
                                        <p:tgtEl>
                                          <p:spTgt spid="10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 nodeType="clickPar">
                      <p:stCondLst>
                        <p:cond delay="indefinite"/>
                      </p:stCondLst>
                      <p:childTnLst>
                        <p:par>
                          <p:cTn id="2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7" dur="500"/>
                                        <p:tgtEl>
                                          <p:spTgt spid="10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 nodeType="clickPar">
                      <p:stCondLst>
                        <p:cond delay="indefinite"/>
                      </p:stCondLst>
                      <p:childTnLst>
                        <p:par>
                          <p:cTn id="2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10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 nodeType="clickPar">
                      <p:stCondLst>
                        <p:cond delay="indefinite"/>
                      </p:stCondLst>
                      <p:childTnLst>
                        <p:par>
                          <p:cTn id="2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101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101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9" dur="1000"/>
                                        <p:tgtEl>
                                          <p:spTgt spid="10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4" grpId="0"/>
      <p:bldP spid="101385" grpId="0"/>
      <p:bldP spid="101386" grpId="0"/>
      <p:bldP spid="101387" grpId="0"/>
      <p:bldP spid="101388" grpId="0"/>
      <p:bldP spid="101390" grpId="0"/>
      <p:bldP spid="101396" grpId="0"/>
      <p:bldP spid="101397" grpId="0"/>
      <p:bldP spid="101398" grpId="0"/>
      <p:bldP spid="101399" grpId="0"/>
      <p:bldP spid="101400" grpId="0"/>
      <p:bldP spid="101402" grpId="0"/>
      <p:bldP spid="101405" grpId="0"/>
      <p:bldP spid="101406" grpId="0"/>
      <p:bldP spid="101407" grpId="0"/>
      <p:bldP spid="101408" grpId="0"/>
      <p:bldP spid="101409" grpId="0"/>
      <p:bldP spid="101415" grpId="0"/>
      <p:bldP spid="101416" grpId="0"/>
      <p:bldP spid="101417" grpId="0"/>
      <p:bldP spid="101418" grpId="0"/>
      <p:bldP spid="101419" grpId="0"/>
      <p:bldP spid="101421" grpId="0"/>
      <p:bldP spid="101425" grpId="0"/>
      <p:bldP spid="101426" grpId="0"/>
      <p:bldP spid="101428" grpId="0"/>
      <p:bldP spid="101433" grpId="0"/>
      <p:bldP spid="101435" grpId="0"/>
      <p:bldP spid="1014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4" name="Rectangle 4">
            <a:extLst>
              <a:ext uri="{FF2B5EF4-FFF2-40B4-BE49-F238E27FC236}">
                <a16:creationId xmlns:a16="http://schemas.microsoft.com/office/drawing/2014/main" id="{3F0EAB77-9D9B-45F0-90C7-6B84762E2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8738" y="44450"/>
            <a:ext cx="1606551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由此解出</a:t>
            </a:r>
          </a:p>
        </p:txBody>
      </p:sp>
      <p:graphicFrame>
        <p:nvGraphicFramePr>
          <p:cNvPr id="102408" name="Object 2">
            <a:extLst>
              <a:ext uri="{FF2B5EF4-FFF2-40B4-BE49-F238E27FC236}">
                <a16:creationId xmlns:a16="http://schemas.microsoft.com/office/drawing/2014/main" id="{47DDA091-0557-45DC-92D2-BA9A7C72A6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9750" y="1412875"/>
          <a:ext cx="601663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4" name="Equation" r:id="rId3" imgW="190500" imgH="228600" progId="Equation.DSMT4">
                  <p:embed/>
                </p:oleObj>
              </mc:Choice>
              <mc:Fallback>
                <p:oleObj name="Equation" r:id="rId3" imgW="190500" imgH="228600" progId="Equation.DSMT4">
                  <p:embed/>
                  <p:pic>
                    <p:nvPicPr>
                      <p:cNvPr id="102408" name="Object 2">
                        <a:extLst>
                          <a:ext uri="{FF2B5EF4-FFF2-40B4-BE49-F238E27FC236}">
                            <a16:creationId xmlns:a16="http://schemas.microsoft.com/office/drawing/2014/main" id="{47DDA091-0557-45DC-92D2-BA9A7C72A6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50" y="1412875"/>
                        <a:ext cx="601663" cy="71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7" name="Object 3">
            <a:extLst>
              <a:ext uri="{FF2B5EF4-FFF2-40B4-BE49-F238E27FC236}">
                <a16:creationId xmlns:a16="http://schemas.microsoft.com/office/drawing/2014/main" id="{C922A726-44C3-43F6-8503-049B249C61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6100" y="1628775"/>
          <a:ext cx="8413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5" name="Equation" r:id="rId5" imgW="329914" imgH="177646" progId="Equation.DSMT4">
                  <p:embed/>
                </p:oleObj>
              </mc:Choice>
              <mc:Fallback>
                <p:oleObj name="Equation" r:id="rId5" imgW="329914" imgH="177646" progId="Equation.DSMT4">
                  <p:embed/>
                  <p:pic>
                    <p:nvPicPr>
                      <p:cNvPr id="102407" name="Object 3">
                        <a:extLst>
                          <a:ext uri="{FF2B5EF4-FFF2-40B4-BE49-F238E27FC236}">
                            <a16:creationId xmlns:a16="http://schemas.microsoft.com/office/drawing/2014/main" id="{C922A726-44C3-43F6-8503-049B249C61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1628775"/>
                        <a:ext cx="84137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9" name="Rectangle 9">
            <a:extLst>
              <a:ext uri="{FF2B5EF4-FFF2-40B4-BE49-F238E27FC236}">
                <a16:creationId xmlns:a16="http://schemas.microsoft.com/office/drawing/2014/main" id="{3B780393-BF8C-407A-96D5-71D5C21B4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13" y="1557338"/>
            <a:ext cx="1962151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从而确定了</a:t>
            </a:r>
            <a:endParaRPr lang="zh-CN" altLang="en-US"/>
          </a:p>
        </p:txBody>
      </p:sp>
      <p:sp>
        <p:nvSpPr>
          <p:cNvPr id="102410" name="Rectangle 10">
            <a:extLst>
              <a:ext uri="{FF2B5EF4-FFF2-40B4-BE49-F238E27FC236}">
                <a16:creationId xmlns:a16="http://schemas.microsoft.com/office/drawing/2014/main" id="{A2F83293-7829-4775-8DD7-7FA329724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1557338"/>
            <a:ext cx="1962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。并获得第</a:t>
            </a:r>
            <a:endParaRPr lang="zh-CN" altLang="en-US"/>
          </a:p>
        </p:txBody>
      </p:sp>
      <p:sp>
        <p:nvSpPr>
          <p:cNvPr id="102411" name="Rectangle 11">
            <a:extLst>
              <a:ext uri="{FF2B5EF4-FFF2-40B4-BE49-F238E27FC236}">
                <a16:creationId xmlns:a16="http://schemas.microsoft.com/office/drawing/2014/main" id="{583935B9-0AA6-4C3B-804A-7C27E284F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1557338"/>
            <a:ext cx="27368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个迭代点</a:t>
            </a:r>
            <a:endParaRPr lang="zh-CN" altLang="en-US"/>
          </a:p>
        </p:txBody>
      </p:sp>
      <p:sp>
        <p:nvSpPr>
          <p:cNvPr id="156698" name="Rectangle 13">
            <a:extLst>
              <a:ext uri="{FF2B5EF4-FFF2-40B4-BE49-F238E27FC236}">
                <a16:creationId xmlns:a16="http://schemas.microsoft.com/office/drawing/2014/main" id="{D9F024F9-E19B-49CE-B3E9-F403A41BA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2412" name="Object 4">
            <a:extLst>
              <a:ext uri="{FF2B5EF4-FFF2-40B4-BE49-F238E27FC236}">
                <a16:creationId xmlns:a16="http://schemas.microsoft.com/office/drawing/2014/main" id="{2578DFDF-9F46-416A-9091-A7674EB999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3213" y="1989138"/>
          <a:ext cx="2808287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6" name="Equation" r:id="rId7" imgW="1016000" imgH="228600" progId="Equation.DSMT4">
                  <p:embed/>
                </p:oleObj>
              </mc:Choice>
              <mc:Fallback>
                <p:oleObj name="Equation" r:id="rId7" imgW="1016000" imgH="228600" progId="Equation.DSMT4">
                  <p:embed/>
                  <p:pic>
                    <p:nvPicPr>
                      <p:cNvPr id="102412" name="Object 4">
                        <a:extLst>
                          <a:ext uri="{FF2B5EF4-FFF2-40B4-BE49-F238E27FC236}">
                            <a16:creationId xmlns:a16="http://schemas.microsoft.com/office/drawing/2014/main" id="{2578DFDF-9F46-416A-9091-A7674EB999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1989138"/>
                        <a:ext cx="2808287" cy="630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14" name="Rectangle 14">
            <a:extLst>
              <a:ext uri="{FF2B5EF4-FFF2-40B4-BE49-F238E27FC236}">
                <a16:creationId xmlns:a16="http://schemas.microsoft.com/office/drawing/2014/main" id="{485EDEC6-566C-4C12-97B0-9F8D023A0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13" y="2997200"/>
            <a:ext cx="1092201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其中  </a:t>
            </a:r>
          </a:p>
        </p:txBody>
      </p:sp>
      <p:sp>
        <p:nvSpPr>
          <p:cNvPr id="156700" name="Rectangle 24">
            <a:extLst>
              <a:ext uri="{FF2B5EF4-FFF2-40B4-BE49-F238E27FC236}">
                <a16:creationId xmlns:a16="http://schemas.microsoft.com/office/drawing/2014/main" id="{87E23793-1F62-48A9-AC38-AB1AC3A6E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2423" name="Object 5">
            <a:extLst>
              <a:ext uri="{FF2B5EF4-FFF2-40B4-BE49-F238E27FC236}">
                <a16:creationId xmlns:a16="http://schemas.microsoft.com/office/drawing/2014/main" id="{57A6BA6B-E4AB-456A-8457-17DCE02561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1775" y="384175"/>
          <a:ext cx="2808288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7" name="Equation" r:id="rId9" imgW="1079500" imgH="457200" progId="Equation.DSMT4">
                  <p:embed/>
                </p:oleObj>
              </mc:Choice>
              <mc:Fallback>
                <p:oleObj name="Equation" r:id="rId9" imgW="1079500" imgH="457200" progId="Equation.DSMT4">
                  <p:embed/>
                  <p:pic>
                    <p:nvPicPr>
                      <p:cNvPr id="102423" name="Object 5">
                        <a:extLst>
                          <a:ext uri="{FF2B5EF4-FFF2-40B4-BE49-F238E27FC236}">
                            <a16:creationId xmlns:a16="http://schemas.microsoft.com/office/drawing/2014/main" id="{57A6BA6B-E4AB-456A-8457-17DCE02561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384175"/>
                        <a:ext cx="2808288" cy="1193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701" name="Rectangle 26">
            <a:extLst>
              <a:ext uri="{FF2B5EF4-FFF2-40B4-BE49-F238E27FC236}">
                <a16:creationId xmlns:a16="http://schemas.microsoft.com/office/drawing/2014/main" id="{416D1C48-658F-4BD3-8D82-B00FB41BA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2425" name="Object 6">
            <a:extLst>
              <a:ext uri="{FF2B5EF4-FFF2-40B4-BE49-F238E27FC236}">
                <a16:creationId xmlns:a16="http://schemas.microsoft.com/office/drawing/2014/main" id="{FFF436A5-0B5C-478D-8A3D-6538562F44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68538" y="2622550"/>
          <a:ext cx="4032250" cy="109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8" name="Equation" r:id="rId11" imgW="1689100" imgH="457200" progId="Equation.DSMT4">
                  <p:embed/>
                </p:oleObj>
              </mc:Choice>
              <mc:Fallback>
                <p:oleObj name="Equation" r:id="rId11" imgW="1689100" imgH="457200" progId="Equation.DSMT4">
                  <p:embed/>
                  <p:pic>
                    <p:nvPicPr>
                      <p:cNvPr id="102425" name="Object 6">
                        <a:extLst>
                          <a:ext uri="{FF2B5EF4-FFF2-40B4-BE49-F238E27FC236}">
                            <a16:creationId xmlns:a16="http://schemas.microsoft.com/office/drawing/2014/main" id="{FFF436A5-0B5C-478D-8A3D-6538562F44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622550"/>
                        <a:ext cx="4032250" cy="1093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29" name="Object 7">
            <a:extLst>
              <a:ext uri="{FF2B5EF4-FFF2-40B4-BE49-F238E27FC236}">
                <a16:creationId xmlns:a16="http://schemas.microsoft.com/office/drawing/2014/main" id="{8F5674CD-503C-49D9-B45D-F1BDDA3F44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" y="3573463"/>
          <a:ext cx="5397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9" name="Equation" r:id="rId13" imgW="190500" imgH="228600" progId="Equation.DSMT4">
                  <p:embed/>
                </p:oleObj>
              </mc:Choice>
              <mc:Fallback>
                <p:oleObj name="Equation" r:id="rId13" imgW="190500" imgH="228600" progId="Equation.DSMT4">
                  <p:embed/>
                  <p:pic>
                    <p:nvPicPr>
                      <p:cNvPr id="102429" name="Object 7">
                        <a:extLst>
                          <a:ext uri="{FF2B5EF4-FFF2-40B4-BE49-F238E27FC236}">
                            <a16:creationId xmlns:a16="http://schemas.microsoft.com/office/drawing/2014/main" id="{8F5674CD-503C-49D9-B45D-F1BDDA3F44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3573463"/>
                        <a:ext cx="539750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28" name="Object 8">
            <a:extLst>
              <a:ext uri="{FF2B5EF4-FFF2-40B4-BE49-F238E27FC236}">
                <a16:creationId xmlns:a16="http://schemas.microsoft.com/office/drawing/2014/main" id="{318F459A-B9F9-4510-85D4-B275CD2BD9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6375" y="3644900"/>
          <a:ext cx="6477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0" name="Equation" r:id="rId14" imgW="279400" imgH="228600" progId="Equation.DSMT4">
                  <p:embed/>
                </p:oleObj>
              </mc:Choice>
              <mc:Fallback>
                <p:oleObj name="Equation" r:id="rId14" imgW="279400" imgH="228600" progId="Equation.DSMT4">
                  <p:embed/>
                  <p:pic>
                    <p:nvPicPr>
                      <p:cNvPr id="102428" name="Object 8">
                        <a:extLst>
                          <a:ext uri="{FF2B5EF4-FFF2-40B4-BE49-F238E27FC236}">
                            <a16:creationId xmlns:a16="http://schemas.microsoft.com/office/drawing/2014/main" id="{318F459A-B9F9-4510-85D4-B275CD2BD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644900"/>
                        <a:ext cx="6477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27" name="Object 9">
            <a:extLst>
              <a:ext uri="{FF2B5EF4-FFF2-40B4-BE49-F238E27FC236}">
                <a16:creationId xmlns:a16="http://schemas.microsoft.com/office/drawing/2014/main" id="{57903506-B351-48F1-AFDB-E75EC406B0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3438" y="3644900"/>
          <a:ext cx="21590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1" name="Equation" r:id="rId16" imgW="952087" imgH="228501" progId="Equation.DSMT4">
                  <p:embed/>
                </p:oleObj>
              </mc:Choice>
              <mc:Fallback>
                <p:oleObj name="Equation" r:id="rId16" imgW="952087" imgH="228501" progId="Equation.DSMT4">
                  <p:embed/>
                  <p:pic>
                    <p:nvPicPr>
                      <p:cNvPr id="102427" name="Object 9">
                        <a:extLst>
                          <a:ext uri="{FF2B5EF4-FFF2-40B4-BE49-F238E27FC236}">
                            <a16:creationId xmlns:a16="http://schemas.microsoft.com/office/drawing/2014/main" id="{57903506-B351-48F1-AFDB-E75EC406B0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3644900"/>
                        <a:ext cx="2159000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1" name="Rectangle 31">
            <a:extLst>
              <a:ext uri="{FF2B5EF4-FFF2-40B4-BE49-F238E27FC236}">
                <a16:creationId xmlns:a16="http://schemas.microsoft.com/office/drawing/2014/main" id="{EADF8779-F758-4784-AC9D-F81D75D3F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3644900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除与</a:t>
            </a:r>
            <a:endParaRPr lang="zh-CN" altLang="en-US"/>
          </a:p>
        </p:txBody>
      </p:sp>
      <p:sp>
        <p:nvSpPr>
          <p:cNvPr id="102432" name="Rectangle 32">
            <a:extLst>
              <a:ext uri="{FF2B5EF4-FFF2-40B4-BE49-F238E27FC236}">
                <a16:creationId xmlns:a16="http://schemas.microsoft.com/office/drawing/2014/main" id="{1C552546-7BF6-4A31-BC5E-E740C0642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3644900"/>
            <a:ext cx="2673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共轭外，它还与</a:t>
            </a:r>
            <a:endParaRPr lang="zh-CN" altLang="en-US"/>
          </a:p>
        </p:txBody>
      </p:sp>
      <p:sp>
        <p:nvSpPr>
          <p:cNvPr id="102433" name="Rectangle 33">
            <a:extLst>
              <a:ext uri="{FF2B5EF4-FFF2-40B4-BE49-F238E27FC236}">
                <a16:creationId xmlns:a16="http://schemas.microsoft.com/office/drawing/2014/main" id="{EBB12A0E-12F3-49AF-BEFD-E7A32E0F7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573463"/>
            <a:ext cx="1250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共轭。</a:t>
            </a:r>
            <a:endParaRPr lang="zh-CN" altLang="en-US"/>
          </a:p>
        </p:txBody>
      </p:sp>
      <p:graphicFrame>
        <p:nvGraphicFramePr>
          <p:cNvPr id="102435" name="Object 10">
            <a:extLst>
              <a:ext uri="{FF2B5EF4-FFF2-40B4-BE49-F238E27FC236}">
                <a16:creationId xmlns:a16="http://schemas.microsoft.com/office/drawing/2014/main" id="{E22C46C0-41D2-4C54-B131-255452EA83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68538" y="4076700"/>
          <a:ext cx="2376487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2" name="Equation" r:id="rId18" imgW="927100" imgH="228600" progId="Equation.DSMT4">
                  <p:embed/>
                </p:oleObj>
              </mc:Choice>
              <mc:Fallback>
                <p:oleObj name="Equation" r:id="rId18" imgW="927100" imgH="228600" progId="Equation.DSMT4">
                  <p:embed/>
                  <p:pic>
                    <p:nvPicPr>
                      <p:cNvPr id="102435" name="Object 10">
                        <a:extLst>
                          <a:ext uri="{FF2B5EF4-FFF2-40B4-BE49-F238E27FC236}">
                            <a16:creationId xmlns:a16="http://schemas.microsoft.com/office/drawing/2014/main" id="{E22C46C0-41D2-4C54-B131-255452EA83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076700"/>
                        <a:ext cx="2376487" cy="588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4" name="Object 11">
            <a:extLst>
              <a:ext uri="{FF2B5EF4-FFF2-40B4-BE49-F238E27FC236}">
                <a16:creationId xmlns:a16="http://schemas.microsoft.com/office/drawing/2014/main" id="{450AC70B-7083-4BB7-83D9-9CF911E477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04025" y="4005263"/>
          <a:ext cx="508000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3" name="Equation" r:id="rId20" imgW="177569" imgH="202936" progId="Equation.DSMT4">
                  <p:embed/>
                </p:oleObj>
              </mc:Choice>
              <mc:Fallback>
                <p:oleObj name="Equation" r:id="rId20" imgW="177569" imgH="202936" progId="Equation.DSMT4">
                  <p:embed/>
                  <p:pic>
                    <p:nvPicPr>
                      <p:cNvPr id="102434" name="Object 11">
                        <a:extLst>
                          <a:ext uri="{FF2B5EF4-FFF2-40B4-BE49-F238E27FC236}">
                            <a16:creationId xmlns:a16="http://schemas.microsoft.com/office/drawing/2014/main" id="{450AC70B-7083-4BB7-83D9-9CF911E477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4005263"/>
                        <a:ext cx="508000" cy="560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6" name="Rectangle 36">
            <a:extLst>
              <a:ext uri="{FF2B5EF4-FFF2-40B4-BE49-F238E27FC236}">
                <a16:creationId xmlns:a16="http://schemas.microsoft.com/office/drawing/2014/main" id="{F4790F1E-FD83-4F7F-9327-291B19C53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4133850"/>
            <a:ext cx="1606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因此，在</a:t>
            </a:r>
            <a:endParaRPr lang="zh-CN" altLang="en-US"/>
          </a:p>
        </p:txBody>
      </p:sp>
      <p:sp>
        <p:nvSpPr>
          <p:cNvPr id="102437" name="Rectangle 37">
            <a:extLst>
              <a:ext uri="{FF2B5EF4-FFF2-40B4-BE49-F238E27FC236}">
                <a16:creationId xmlns:a16="http://schemas.microsoft.com/office/drawing/2014/main" id="{414A0E38-BCC4-4DA3-B908-4BE55B9C7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076700"/>
            <a:ext cx="2317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均不是极小点</a:t>
            </a:r>
            <a:endParaRPr lang="zh-CN" altLang="en-US"/>
          </a:p>
        </p:txBody>
      </p:sp>
      <p:sp>
        <p:nvSpPr>
          <p:cNvPr id="102438" name="Rectangle 38">
            <a:extLst>
              <a:ext uri="{FF2B5EF4-FFF2-40B4-BE49-F238E27FC236}">
                <a16:creationId xmlns:a16="http://schemas.microsoft.com/office/drawing/2014/main" id="{ADAF4592-06A0-4053-969B-BE28637B4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113" y="4076700"/>
            <a:ext cx="1962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的前提下，</a:t>
            </a:r>
            <a:endParaRPr lang="zh-CN" altLang="en-US"/>
          </a:p>
        </p:txBody>
      </p:sp>
      <p:sp>
        <p:nvSpPr>
          <p:cNvPr id="102440" name="Rectangle 40">
            <a:extLst>
              <a:ext uri="{FF2B5EF4-FFF2-40B4-BE49-F238E27FC236}">
                <a16:creationId xmlns:a16="http://schemas.microsoft.com/office/drawing/2014/main" id="{398CCD88-7289-4B0B-8559-3F3FC9626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13" y="4638675"/>
            <a:ext cx="4905376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可以按照上述方法顺序构造出</a:t>
            </a:r>
            <a:r>
              <a:rPr lang="zh-CN" altLang="en-US"/>
              <a:t> </a:t>
            </a:r>
          </a:p>
        </p:txBody>
      </p:sp>
      <p:sp>
        <p:nvSpPr>
          <p:cNvPr id="156709" name="Rectangle 42">
            <a:extLst>
              <a:ext uri="{FF2B5EF4-FFF2-40B4-BE49-F238E27FC236}">
                <a16:creationId xmlns:a16="http://schemas.microsoft.com/office/drawing/2014/main" id="{C68E6E76-9C3B-45EC-B6C1-DFA447C07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273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2441" name="Object 12">
            <a:extLst>
              <a:ext uri="{FF2B5EF4-FFF2-40B4-BE49-F238E27FC236}">
                <a16:creationId xmlns:a16="http://schemas.microsoft.com/office/drawing/2014/main" id="{45032F38-0213-4283-A5AC-321B02F804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16463" y="4652963"/>
          <a:ext cx="3746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4" name="Equation" r:id="rId22" imgW="126835" imgH="139518" progId="Equation.DSMT4">
                  <p:embed/>
                </p:oleObj>
              </mc:Choice>
              <mc:Fallback>
                <p:oleObj name="Equation" r:id="rId22" imgW="126835" imgH="139518" progId="Equation.DSMT4">
                  <p:embed/>
                  <p:pic>
                    <p:nvPicPr>
                      <p:cNvPr id="102441" name="Object 12">
                        <a:extLst>
                          <a:ext uri="{FF2B5EF4-FFF2-40B4-BE49-F238E27FC236}">
                            <a16:creationId xmlns:a16="http://schemas.microsoft.com/office/drawing/2014/main" id="{45032F38-0213-4283-A5AC-321B02F804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4652963"/>
                        <a:ext cx="37465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43" name="Rectangle 43">
            <a:extLst>
              <a:ext uri="{FF2B5EF4-FFF2-40B4-BE49-F238E27FC236}">
                <a16:creationId xmlns:a16="http://schemas.microsoft.com/office/drawing/2014/main" id="{FEF8C524-9572-4068-8913-C7D81DF77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8563" y="4581525"/>
            <a:ext cx="3740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个非零共轭向量。根据</a:t>
            </a:r>
            <a:endParaRPr lang="zh-CN" altLang="en-US"/>
          </a:p>
        </p:txBody>
      </p:sp>
      <p:sp>
        <p:nvSpPr>
          <p:cNvPr id="102445" name="Rectangle 45">
            <a:extLst>
              <a:ext uri="{FF2B5EF4-FFF2-40B4-BE49-F238E27FC236}">
                <a16:creationId xmlns:a16="http://schemas.microsoft.com/office/drawing/2014/main" id="{798BCF51-44FB-4CBE-8816-04BF374F5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13" y="5214938"/>
            <a:ext cx="2200276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cs typeface="Times New Roman" panose="02020603050405020304" pitchFamily="18" charset="0"/>
              </a:rPr>
              <a:t>定理</a:t>
            </a:r>
            <a:r>
              <a:rPr lang="en-US" altLang="zh-CN">
                <a:cs typeface="Times New Roman" panose="02020603050405020304" pitchFamily="18" charset="0"/>
              </a:rPr>
              <a:t>3.4</a:t>
            </a:r>
            <a:r>
              <a:rPr lang="zh-CN" altLang="en-US">
                <a:cs typeface="Times New Roman" panose="02020603050405020304" pitchFamily="18" charset="0"/>
              </a:rPr>
              <a:t>，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zh-CN" altLang="en-US"/>
              <a:t> </a:t>
            </a:r>
          </a:p>
        </p:txBody>
      </p:sp>
      <p:graphicFrame>
        <p:nvGraphicFramePr>
          <p:cNvPr id="102448" name="Object 13">
            <a:extLst>
              <a:ext uri="{FF2B5EF4-FFF2-40B4-BE49-F238E27FC236}">
                <a16:creationId xmlns:a16="http://schemas.microsoft.com/office/drawing/2014/main" id="{50A3C8EA-C6D0-4E03-96A3-3E898DBCF9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9613" y="5229225"/>
          <a:ext cx="3746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5" name="Equation" r:id="rId24" imgW="126835" imgH="139518" progId="Equation.DSMT4">
                  <p:embed/>
                </p:oleObj>
              </mc:Choice>
              <mc:Fallback>
                <p:oleObj name="Equation" r:id="rId24" imgW="126835" imgH="139518" progId="Equation.DSMT4">
                  <p:embed/>
                  <p:pic>
                    <p:nvPicPr>
                      <p:cNvPr id="102448" name="Object 13">
                        <a:extLst>
                          <a:ext uri="{FF2B5EF4-FFF2-40B4-BE49-F238E27FC236}">
                            <a16:creationId xmlns:a16="http://schemas.microsoft.com/office/drawing/2014/main" id="{50A3C8EA-C6D0-4E03-96A3-3E898DBCF9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5229225"/>
                        <a:ext cx="37465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7" name="Object 14">
            <a:extLst>
              <a:ext uri="{FF2B5EF4-FFF2-40B4-BE49-F238E27FC236}">
                <a16:creationId xmlns:a16="http://schemas.microsoft.com/office/drawing/2014/main" id="{62968ACF-52B0-4563-9960-3C6D1C5923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08400" y="5157788"/>
          <a:ext cx="5143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6" name="Equation" r:id="rId26" imgW="177646" imgH="228402" progId="Equation.DSMT4">
                  <p:embed/>
                </p:oleObj>
              </mc:Choice>
              <mc:Fallback>
                <p:oleObj name="Equation" r:id="rId26" imgW="177646" imgH="228402" progId="Equation.DSMT4">
                  <p:embed/>
                  <p:pic>
                    <p:nvPicPr>
                      <p:cNvPr id="102447" name="Object 14">
                        <a:extLst>
                          <a:ext uri="{FF2B5EF4-FFF2-40B4-BE49-F238E27FC236}">
                            <a16:creationId xmlns:a16="http://schemas.microsoft.com/office/drawing/2014/main" id="{62968ACF-52B0-4563-9960-3C6D1C5923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5157788"/>
                        <a:ext cx="514350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6" name="Object 15">
            <a:extLst>
              <a:ext uri="{FF2B5EF4-FFF2-40B4-BE49-F238E27FC236}">
                <a16:creationId xmlns:a16="http://schemas.microsoft.com/office/drawing/2014/main" id="{DDE1C672-8414-4CCE-A617-4A19F9810D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96188" y="5157788"/>
          <a:ext cx="49212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7" name="Equation" r:id="rId28" imgW="177569" imgH="202936" progId="Equation.DSMT4">
                  <p:embed/>
                </p:oleObj>
              </mc:Choice>
              <mc:Fallback>
                <p:oleObj name="Equation" r:id="rId28" imgW="177569" imgH="202936" progId="Equation.DSMT4">
                  <p:embed/>
                  <p:pic>
                    <p:nvPicPr>
                      <p:cNvPr id="102446" name="Object 15">
                        <a:extLst>
                          <a:ext uri="{FF2B5EF4-FFF2-40B4-BE49-F238E27FC236}">
                            <a16:creationId xmlns:a16="http://schemas.microsoft.com/office/drawing/2014/main" id="{DDE1C672-8414-4CCE-A617-4A19F9810D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188" y="5157788"/>
                        <a:ext cx="492125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0" name="Rectangle 50">
            <a:extLst>
              <a:ext uri="{FF2B5EF4-FFF2-40B4-BE49-F238E27FC236}">
                <a16:creationId xmlns:a16="http://schemas.microsoft.com/office/drawing/2014/main" id="{A42C6616-ABD1-4C4B-A5FC-27B3540F9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4725" y="5214938"/>
            <a:ext cx="1606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个迭代点</a:t>
            </a:r>
            <a:endParaRPr lang="zh-CN" altLang="en-US"/>
          </a:p>
        </p:txBody>
      </p:sp>
      <p:sp>
        <p:nvSpPr>
          <p:cNvPr id="102451" name="Rectangle 51">
            <a:extLst>
              <a:ext uri="{FF2B5EF4-FFF2-40B4-BE49-F238E27FC236}">
                <a16:creationId xmlns:a16="http://schemas.microsoft.com/office/drawing/2014/main" id="{2ECF84C2-AEB4-4772-BE68-8A1AF8B24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175" y="5214938"/>
            <a:ext cx="36512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必是（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3.36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）的极小点</a:t>
            </a:r>
            <a:endParaRPr lang="zh-CN" altLang="en-US"/>
          </a:p>
        </p:txBody>
      </p:sp>
      <p:sp>
        <p:nvSpPr>
          <p:cNvPr id="156714" name="Rectangle 52">
            <a:extLst>
              <a:ext uri="{FF2B5EF4-FFF2-40B4-BE49-F238E27FC236}">
                <a16:creationId xmlns:a16="http://schemas.microsoft.com/office/drawing/2014/main" id="{AF5F92FC-820A-40BC-81C1-326E39F6F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29050"/>
            <a:ext cx="2222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100"/>
              <a:t> </a:t>
            </a:r>
            <a:endParaRPr lang="en-US" altLang="zh-CN" sz="1800"/>
          </a:p>
        </p:txBody>
      </p:sp>
      <p:graphicFrame>
        <p:nvGraphicFramePr>
          <p:cNvPr id="102455" name="Object 16">
            <a:extLst>
              <a:ext uri="{FF2B5EF4-FFF2-40B4-BE49-F238E27FC236}">
                <a16:creationId xmlns:a16="http://schemas.microsoft.com/office/drawing/2014/main" id="{BD673EAB-A65D-4E54-A37B-0EFAA38748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19475" y="5784850"/>
          <a:ext cx="431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8" name="Equation" r:id="rId29" imgW="164957" imgH="139579" progId="Equation.DSMT4">
                  <p:embed/>
                </p:oleObj>
              </mc:Choice>
              <mc:Fallback>
                <p:oleObj name="Equation" r:id="rId29" imgW="164957" imgH="139579" progId="Equation.DSMT4">
                  <p:embed/>
                  <p:pic>
                    <p:nvPicPr>
                      <p:cNvPr id="102455" name="Object 16">
                        <a:extLst>
                          <a:ext uri="{FF2B5EF4-FFF2-40B4-BE49-F238E27FC236}">
                            <a16:creationId xmlns:a16="http://schemas.microsoft.com/office/drawing/2014/main" id="{BD673EAB-A65D-4E54-A37B-0EFAA38748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5784850"/>
                        <a:ext cx="4318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4" name="Object 17">
            <a:extLst>
              <a:ext uri="{FF2B5EF4-FFF2-40B4-BE49-F238E27FC236}">
                <a16:creationId xmlns:a16="http://schemas.microsoft.com/office/drawing/2014/main" id="{15FE914E-F633-4A3A-9EE3-B00E9FBE01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91138" y="5830888"/>
          <a:ext cx="1081087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9" name="Equation" r:id="rId31" imgW="380835" imgH="139639" progId="Equation.DSMT4">
                  <p:embed/>
                </p:oleObj>
              </mc:Choice>
              <mc:Fallback>
                <p:oleObj name="Equation" r:id="rId31" imgW="380835" imgH="139639" progId="Equation.DSMT4">
                  <p:embed/>
                  <p:pic>
                    <p:nvPicPr>
                      <p:cNvPr id="102454" name="Object 17">
                        <a:extLst>
                          <a:ext uri="{FF2B5EF4-FFF2-40B4-BE49-F238E27FC236}">
                            <a16:creationId xmlns:a16="http://schemas.microsoft.com/office/drawing/2014/main" id="{15FE914E-F633-4A3A-9EE3-B00E9FBE01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1138" y="5830888"/>
                        <a:ext cx="1081087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3" name="Object 18">
            <a:extLst>
              <a:ext uri="{FF2B5EF4-FFF2-40B4-BE49-F238E27FC236}">
                <a16:creationId xmlns:a16="http://schemas.microsoft.com/office/drawing/2014/main" id="{E5663F7B-CB4A-4B64-B4CE-479C2963C6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45250" y="5602288"/>
          <a:ext cx="1439863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0" name="Equation" r:id="rId33" imgW="482391" imgH="241195" progId="Equation.DSMT4">
                  <p:embed/>
                </p:oleObj>
              </mc:Choice>
              <mc:Fallback>
                <p:oleObj name="Equation" r:id="rId33" imgW="482391" imgH="241195" progId="Equation.DSMT4">
                  <p:embed/>
                  <p:pic>
                    <p:nvPicPr>
                      <p:cNvPr id="102453" name="Object 18">
                        <a:extLst>
                          <a:ext uri="{FF2B5EF4-FFF2-40B4-BE49-F238E27FC236}">
                            <a16:creationId xmlns:a16="http://schemas.microsoft.com/office/drawing/2014/main" id="{E5663F7B-CB4A-4B64-B4CE-479C2963C6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0" y="5602288"/>
                        <a:ext cx="1439863" cy="706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6" name="Rectangle 56">
            <a:extLst>
              <a:ext uri="{FF2B5EF4-FFF2-40B4-BE49-F238E27FC236}">
                <a16:creationId xmlns:a16="http://schemas.microsoft.com/office/drawing/2014/main" id="{993F2D11-B06F-4E3D-B615-74090E059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5214938"/>
            <a:ext cx="1250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。实际</a:t>
            </a:r>
            <a:endParaRPr lang="zh-CN" altLang="en-US"/>
          </a:p>
        </p:txBody>
      </p:sp>
      <p:sp>
        <p:nvSpPr>
          <p:cNvPr id="102457" name="Rectangle 57">
            <a:extLst>
              <a:ext uri="{FF2B5EF4-FFF2-40B4-BE49-F238E27FC236}">
                <a16:creationId xmlns:a16="http://schemas.microsoft.com/office/drawing/2014/main" id="{448D8D22-7E93-430F-BCB8-96E507B3A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7613" y="5718175"/>
            <a:ext cx="1606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次迭代（</a:t>
            </a:r>
            <a:endParaRPr lang="zh-CN" altLang="en-US"/>
          </a:p>
        </p:txBody>
      </p:sp>
      <p:sp>
        <p:nvSpPr>
          <p:cNvPr id="102458" name="Rectangle 58">
            <a:extLst>
              <a:ext uri="{FF2B5EF4-FFF2-40B4-BE49-F238E27FC236}">
                <a16:creationId xmlns:a16="http://schemas.microsoft.com/office/drawing/2014/main" id="{37CCB16C-B40F-4F56-8760-F5AF70AA4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1613" y="5718175"/>
            <a:ext cx="1250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）就求</a:t>
            </a:r>
            <a:endParaRPr lang="zh-CN" altLang="en-US"/>
          </a:p>
        </p:txBody>
      </p:sp>
      <p:sp>
        <p:nvSpPr>
          <p:cNvPr id="102459" name="Rectangle 59">
            <a:extLst>
              <a:ext uri="{FF2B5EF4-FFF2-40B4-BE49-F238E27FC236}">
                <a16:creationId xmlns:a16="http://schemas.microsoft.com/office/drawing/2014/main" id="{7D259FDF-A4D7-4A49-9440-A8C92F4E2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463" y="6237288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/>
          </a:p>
        </p:txBody>
      </p:sp>
      <p:sp>
        <p:nvSpPr>
          <p:cNvPr id="102461" name="Rectangle 61">
            <a:extLst>
              <a:ext uri="{FF2B5EF4-FFF2-40B4-BE49-F238E27FC236}">
                <a16:creationId xmlns:a16="http://schemas.microsoft.com/office/drawing/2014/main" id="{561C9126-A395-43D9-A72C-15274ECA8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5718175"/>
            <a:ext cx="3384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计算中，也有可能第</a:t>
            </a:r>
          </a:p>
        </p:txBody>
      </p:sp>
      <p:sp>
        <p:nvSpPr>
          <p:cNvPr id="102463" name="Rectangle 63">
            <a:extLst>
              <a:ext uri="{FF2B5EF4-FFF2-40B4-BE49-F238E27FC236}">
                <a16:creationId xmlns:a16="http://schemas.microsoft.com/office/drawing/2014/main" id="{FE668952-0ED9-4C01-9297-5B9FB6D7B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6237288"/>
            <a:ext cx="3028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到了极小点，此时</a:t>
            </a:r>
          </a:p>
        </p:txBody>
      </p:sp>
      <p:sp>
        <p:nvSpPr>
          <p:cNvPr id="156721" name="Rectangle 65">
            <a:extLst>
              <a:ext uri="{FF2B5EF4-FFF2-40B4-BE49-F238E27FC236}">
                <a16:creationId xmlns:a16="http://schemas.microsoft.com/office/drawing/2014/main" id="{278F51F8-FF98-4980-88E8-2EA7428FB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2464" name="Object 19">
            <a:extLst>
              <a:ext uri="{FF2B5EF4-FFF2-40B4-BE49-F238E27FC236}">
                <a16:creationId xmlns:a16="http://schemas.microsoft.com/office/drawing/2014/main" id="{70355D56-B1D2-4469-9CDD-FD8CC4D7FF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3575" y="6143625"/>
          <a:ext cx="151288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1" name="Equation" r:id="rId35" imgW="482391" imgH="241195" progId="Equation.DSMT4">
                  <p:embed/>
                </p:oleObj>
              </mc:Choice>
              <mc:Fallback>
                <p:oleObj name="Equation" r:id="rId35" imgW="482391" imgH="241195" progId="Equation.DSMT4">
                  <p:embed/>
                  <p:pic>
                    <p:nvPicPr>
                      <p:cNvPr id="102464" name="Object 19">
                        <a:extLst>
                          <a:ext uri="{FF2B5EF4-FFF2-40B4-BE49-F238E27FC236}">
                            <a16:creationId xmlns:a16="http://schemas.microsoft.com/office/drawing/2014/main" id="{70355D56-B1D2-4469-9CDD-FD8CC4D7FF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6143625"/>
                        <a:ext cx="1512888" cy="741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2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2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2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2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2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2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2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02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2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2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02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2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02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02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02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02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02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02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2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2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02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102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02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102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02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102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02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102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102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102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102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02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102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102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102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102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102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02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02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102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02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102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102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102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102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102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102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102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102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4" grpId="0"/>
      <p:bldP spid="102409" grpId="0"/>
      <p:bldP spid="102410" grpId="0"/>
      <p:bldP spid="102414" grpId="0"/>
      <p:bldP spid="102431" grpId="0"/>
      <p:bldP spid="102432" grpId="0"/>
      <p:bldP spid="102436" grpId="0"/>
      <p:bldP spid="102437" grpId="0"/>
      <p:bldP spid="102438" grpId="0"/>
      <p:bldP spid="102440" grpId="0"/>
      <p:bldP spid="102445" grpId="0"/>
      <p:bldP spid="102450" grpId="0"/>
      <p:bldP spid="102451" grpId="0"/>
      <p:bldP spid="102456" grpId="0"/>
      <p:bldP spid="102458" grpId="0"/>
      <p:bldP spid="102459" grpId="0"/>
      <p:bldP spid="102461" grpId="0"/>
      <p:bldP spid="10246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标题 32769">
            <a:extLst>
              <a:ext uri="{FF2B5EF4-FFF2-40B4-BE49-F238E27FC236}">
                <a16:creationId xmlns:a16="http://schemas.microsoft.com/office/drawing/2014/main" id="{DB3A8A1D-C9D7-4EBB-82F7-A7A4C75B9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986" y="111917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3.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FR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共轭梯度法</a:t>
            </a:r>
          </a:p>
        </p:txBody>
      </p:sp>
      <p:graphicFrame>
        <p:nvGraphicFramePr>
          <p:cNvPr id="32770" name="对象 32770">
            <a:extLst>
              <a:ext uri="{FF2B5EF4-FFF2-40B4-BE49-F238E27FC236}">
                <a16:creationId xmlns:a16="http://schemas.microsoft.com/office/drawing/2014/main" id="{5FF09D6D-9462-4B22-B0C4-1B5073D032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67342"/>
              </p:ext>
            </p:extLst>
          </p:nvPr>
        </p:nvGraphicFramePr>
        <p:xfrm>
          <a:off x="257034" y="1270591"/>
          <a:ext cx="8793001" cy="5193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Equation" r:id="rId3" imgW="8127720" imgH="4495680" progId="Equation.DSMT4">
                  <p:embed/>
                </p:oleObj>
              </mc:Choice>
              <mc:Fallback>
                <p:oleObj name="Equation" r:id="rId3" imgW="8127720" imgH="4495680" progId="Equation.DSMT4">
                  <p:embed/>
                  <p:pic>
                    <p:nvPicPr>
                      <p:cNvPr id="32770" name="对象 32770">
                        <a:extLst>
                          <a:ext uri="{FF2B5EF4-FFF2-40B4-BE49-F238E27FC236}">
                            <a16:creationId xmlns:a16="http://schemas.microsoft.com/office/drawing/2014/main" id="{5FF09D6D-9462-4B22-B0C4-1B5073D032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034" y="1270591"/>
                        <a:ext cx="8793001" cy="51937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线形标注 1 32771">
            <a:extLst>
              <a:ext uri="{FF2B5EF4-FFF2-40B4-BE49-F238E27FC236}">
                <a16:creationId xmlns:a16="http://schemas.microsoft.com/office/drawing/2014/main" id="{EF24D263-E30A-48CA-8594-8EF04F62E6F6}"/>
              </a:ext>
            </a:extLst>
          </p:cNvPr>
          <p:cNvSpPr>
            <a:spLocks/>
          </p:cNvSpPr>
          <p:nvPr/>
        </p:nvSpPr>
        <p:spPr bwMode="auto">
          <a:xfrm>
            <a:off x="5743353" y="3429000"/>
            <a:ext cx="914400" cy="596900"/>
          </a:xfrm>
          <a:prstGeom prst="borderCallout1">
            <a:avLst>
              <a:gd name="adj1" fmla="val 112764"/>
              <a:gd name="adj2" fmla="val 87500"/>
              <a:gd name="adj3" fmla="val 112764"/>
              <a:gd name="adj4" fmla="val -60458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rgbClr val="858B5C"/>
            </a:prst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zh-CN" altLang="en-US" dirty="0">
                <a:solidFill>
                  <a:srgbClr val="242708"/>
                </a:solidFill>
                <a:ea typeface="宋体" panose="02010600030101010101" pitchFamily="2" charset="-122"/>
              </a:rPr>
              <a:t>构造的方向</a:t>
            </a:r>
          </a:p>
        </p:txBody>
      </p:sp>
      <p:sp>
        <p:nvSpPr>
          <p:cNvPr id="32773" name="流程图: 联系 32773">
            <a:extLst>
              <a:ext uri="{FF2B5EF4-FFF2-40B4-BE49-F238E27FC236}">
                <a16:creationId xmlns:a16="http://schemas.microsoft.com/office/drawing/2014/main" id="{930505C9-4034-43B0-AB76-D21C95B99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3278" y="3644900"/>
            <a:ext cx="457200" cy="457200"/>
          </a:xfrm>
          <a:prstGeom prst="flowChartConnector">
            <a:avLst/>
          </a:prstGeom>
          <a:solidFill>
            <a:srgbClr val="FBFDF2"/>
          </a:solidFill>
          <a:ln w="9525">
            <a:solidFill>
              <a:srgbClr val="242708"/>
            </a:solidFill>
            <a:round/>
            <a:headEnd/>
            <a:tailEnd/>
          </a:ln>
          <a:effectLst>
            <a:prstShdw prst="shdw17" dist="17961" dir="2700000">
              <a:srgbClr val="161705"/>
            </a:prst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zh-CN" altLang="en-US" dirty="0">
                <a:solidFill>
                  <a:srgbClr val="242708"/>
                </a:solidFill>
                <a:ea typeface="宋体" panose="02010600030101010101" pitchFamily="2" charset="-122"/>
              </a:rPr>
              <a:t>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44042">
            <a:extLst>
              <a:ext uri="{FF2B5EF4-FFF2-40B4-BE49-F238E27FC236}">
                <a16:creationId xmlns:a16="http://schemas.microsoft.com/office/drawing/2014/main" id="{52B92D3E-5FDB-441B-BF70-5296EA079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695" y="1139457"/>
            <a:ext cx="7568609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242708"/>
                </a:solidFill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242708"/>
                </a:solidFill>
                <a:ea typeface="宋体" panose="02010600030101010101" pitchFamily="2" charset="-122"/>
              </a:rPr>
              <a:t>共轭梯度法的基本思想是把共轭性于最速下降法相结合，利用已知点处的梯度构造一组共轭方向，并沿这组方向进行搜索，求出目标函数的极小点，根据共轭方向的基本性质，这种方向具有有限收敛性</a:t>
            </a:r>
          </a:p>
          <a:p>
            <a:pPr eaLnBrk="0" hangingPunct="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242708"/>
                </a:solidFill>
                <a:ea typeface="宋体" panose="02010600030101010101" pitchFamily="2" charset="-122"/>
              </a:rPr>
              <a:t> 对于具有正定</a:t>
            </a:r>
            <a:r>
              <a:rPr lang="en-US" altLang="zh-CN" sz="2400" b="1" dirty="0">
                <a:solidFill>
                  <a:srgbClr val="242708"/>
                </a:solidFill>
                <a:ea typeface="宋体" panose="02010600030101010101" pitchFamily="2" charset="-122"/>
              </a:rPr>
              <a:t>Hesse</a:t>
            </a:r>
            <a:r>
              <a:rPr lang="zh-CN" altLang="en-US" sz="2400" b="1" dirty="0">
                <a:solidFill>
                  <a:srgbClr val="242708"/>
                </a:solidFill>
                <a:ea typeface="宋体" panose="02010600030101010101" pitchFamily="2" charset="-122"/>
              </a:rPr>
              <a:t>矩阵的二次函数，且每次迭代所依据的步长都是精确的最优步长的时候，用共轭梯度法最多在</a:t>
            </a:r>
            <a:r>
              <a:rPr lang="en-US" altLang="zh-CN" sz="2400" b="1" dirty="0">
                <a:solidFill>
                  <a:srgbClr val="242708"/>
                </a:solidFill>
                <a:ea typeface="宋体" panose="02010600030101010101" pitchFamily="2" charset="-122"/>
              </a:rPr>
              <a:t>N</a:t>
            </a:r>
            <a:r>
              <a:rPr lang="zh-CN" altLang="en-US" sz="2400" b="1" dirty="0">
                <a:solidFill>
                  <a:srgbClr val="242708"/>
                </a:solidFill>
                <a:ea typeface="宋体" panose="02010600030101010101" pitchFamily="2" charset="-122"/>
              </a:rPr>
              <a:t>步内达到极小点，但是对于非二次函数，一般都不可能在</a:t>
            </a:r>
            <a:r>
              <a:rPr lang="en-US" altLang="zh-CN" sz="2400" b="1" dirty="0">
                <a:solidFill>
                  <a:srgbClr val="242708"/>
                </a:solidFill>
                <a:ea typeface="宋体" panose="02010600030101010101" pitchFamily="2" charset="-122"/>
              </a:rPr>
              <a:t>N</a:t>
            </a:r>
            <a:r>
              <a:rPr lang="zh-CN" altLang="en-US" sz="2400" b="1" dirty="0">
                <a:solidFill>
                  <a:srgbClr val="242708"/>
                </a:solidFill>
                <a:ea typeface="宋体" panose="02010600030101010101" pitchFamily="2" charset="-122"/>
              </a:rPr>
              <a:t>步迭代后达到极小点，因此</a:t>
            </a:r>
            <a:r>
              <a:rPr lang="en-US" altLang="zh-CN" sz="2400" b="1" dirty="0">
                <a:solidFill>
                  <a:srgbClr val="242708"/>
                </a:solidFill>
                <a:ea typeface="宋体" panose="02010600030101010101" pitchFamily="2" charset="-122"/>
              </a:rPr>
              <a:t>N</a:t>
            </a:r>
            <a:r>
              <a:rPr lang="zh-CN" altLang="en-US" sz="2400" b="1" dirty="0">
                <a:solidFill>
                  <a:srgbClr val="242708"/>
                </a:solidFill>
                <a:ea typeface="宋体" panose="02010600030101010101" pitchFamily="2" charset="-122"/>
              </a:rPr>
              <a:t>步以后我们宜于周期性的采用最速下降方向作为搜索方向</a:t>
            </a:r>
          </a:p>
          <a:p>
            <a:pPr eaLnBrk="0" hangingPunct="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242708"/>
                </a:solidFill>
                <a:ea typeface="宋体" panose="02010600030101010101" pitchFamily="2" charset="-122"/>
              </a:rPr>
              <a:t>在</a:t>
            </a:r>
            <a:r>
              <a:rPr lang="en-US" altLang="zh-CN" sz="2400" b="1" dirty="0">
                <a:solidFill>
                  <a:srgbClr val="242708"/>
                </a:solidFill>
                <a:ea typeface="宋体" panose="02010600030101010101" pitchFamily="2" charset="-122"/>
              </a:rPr>
              <a:t>FR</a:t>
            </a:r>
            <a:r>
              <a:rPr lang="zh-CN" altLang="en-US" sz="2400" b="1" dirty="0">
                <a:solidFill>
                  <a:srgbClr val="242708"/>
                </a:solidFill>
                <a:ea typeface="宋体" panose="02010600030101010101" pitchFamily="2" charset="-122"/>
              </a:rPr>
              <a:t>法中，初始搜索方向必须取最速下降方向！</a:t>
            </a:r>
          </a:p>
          <a:p>
            <a:pPr eaLnBrk="0" hangingPunct="0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rgbClr val="242708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4068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共轭梯度法的收敛速度</a:t>
            </a:r>
          </a:p>
        </p:txBody>
      </p:sp>
      <p:sp>
        <p:nvSpPr>
          <p:cNvPr id="83971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  定义</a:t>
            </a:r>
          </a:p>
          <a:p>
            <a:pPr>
              <a:buFont typeface="Wingdings" panose="05000000000000000000" pitchFamily="2" charset="2"/>
              <a:buNone/>
            </a:pPr>
            <a:endParaRPr lang="zh-CN" altLang="en-US" sz="2800" dirty="0">
              <a:solidFill>
                <a:srgbClr val="000000"/>
              </a:solidFill>
              <a:ea typeface="隶书" panose="02010509060101010101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dirty="0">
                <a:latin typeface="+mn-ea"/>
              </a:rPr>
              <a:t>   </a:t>
            </a:r>
            <a:r>
              <a:rPr lang="zh-CN" altLang="en-US" sz="2800" dirty="0">
                <a:solidFill>
                  <a:srgbClr val="000000"/>
                </a:solidFill>
                <a:latin typeface="+mn-ea"/>
              </a:rPr>
              <a:t>可以证明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ea typeface="隶书" panose="02010509060101010101" pitchFamily="49" charset="-122"/>
              </a:rPr>
              <a:t>                                                                      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(4.3.38)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共轭梯度法的收敛速度依赖于          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.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如果我们能够采取某种措施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改善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G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的条件数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,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则收敛可以加快</a:t>
            </a:r>
          </a:p>
        </p:txBody>
      </p:sp>
      <p:graphicFrame>
        <p:nvGraphicFramePr>
          <p:cNvPr id="83972" name="Object 4"/>
          <p:cNvGraphicFramePr>
            <a:graphicFrameLocks noChangeAspect="1"/>
          </p:cNvGraphicFramePr>
          <p:nvPr/>
        </p:nvGraphicFramePr>
        <p:xfrm>
          <a:off x="2362200" y="2325688"/>
          <a:ext cx="3733800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Equation" r:id="rId3" imgW="1702117" imgH="292417" progId="Equation.DSMT4">
                  <p:embed/>
                </p:oleObj>
              </mc:Choice>
              <mc:Fallback>
                <p:oleObj name="Equation" r:id="rId3" imgW="1702117" imgH="292417" progId="Equation.DSMT4">
                  <p:embed/>
                  <p:pic>
                    <p:nvPicPr>
                      <p:cNvPr id="8397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325688"/>
                        <a:ext cx="3733800" cy="64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839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6394706"/>
              </p:ext>
            </p:extLst>
          </p:nvPr>
        </p:nvGraphicFramePr>
        <p:xfrm>
          <a:off x="1717158" y="3158259"/>
          <a:ext cx="4572000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Equation" r:id="rId5" imgW="2286317" imgH="559117" progId="Equation.DSMT4">
                  <p:embed/>
                </p:oleObj>
              </mc:Choice>
              <mc:Fallback>
                <p:oleObj name="Equation" r:id="rId5" imgW="2286317" imgH="559117" progId="Equation.DSMT4">
                  <p:embed/>
                  <p:pic>
                    <p:nvPicPr>
                      <p:cNvPr id="8397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7158" y="3158259"/>
                        <a:ext cx="4572000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5" name="Rectangle 7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8397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4170948"/>
              </p:ext>
            </p:extLst>
          </p:nvPr>
        </p:nvGraphicFramePr>
        <p:xfrm>
          <a:off x="5600700" y="4380634"/>
          <a:ext cx="9906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Equation" r:id="rId7" imgW="472883" imgH="255758" progId="Equation.DSMT4">
                  <p:embed/>
                </p:oleObj>
              </mc:Choice>
              <mc:Fallback>
                <p:oleObj name="Equation" r:id="rId7" imgW="472883" imgH="255758" progId="Equation.DSMT4">
                  <p:embed/>
                  <p:pic>
                    <p:nvPicPr>
                      <p:cNvPr id="8397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0700" y="4380634"/>
                        <a:ext cx="9906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云形标注 1"/>
          <p:cNvSpPr/>
          <p:nvPr/>
        </p:nvSpPr>
        <p:spPr>
          <a:xfrm>
            <a:off x="6530955" y="1727200"/>
            <a:ext cx="1600158" cy="838222"/>
          </a:xfrm>
          <a:prstGeom prst="cloudCallout">
            <a:avLst>
              <a:gd name="adj1" fmla="val -73729"/>
              <a:gd name="adj2" fmla="val 62668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条件数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EE935-354E-4704-BFFF-32E7EE7D2496}" type="slidenum">
              <a:rPr lang="zh-CN" altLang="zh-CN" smtClean="0"/>
              <a:pPr/>
              <a:t>15</a:t>
            </a:fld>
            <a:endParaRPr lang="zh-CN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3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3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79D1ED2-0A11-4CA7-96B1-300F1C4BE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41" y="164764"/>
            <a:ext cx="7840278" cy="631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53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6991D85-BBE9-4E61-AE25-7B4D49B42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87" y="54851"/>
            <a:ext cx="7953626" cy="658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49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6" name="Rectangle 4">
            <a:extLst>
              <a:ext uri="{FF2B5EF4-FFF2-40B4-BE49-F238E27FC236}">
                <a16:creationId xmlns:a16="http://schemas.microsoft.com/office/drawing/2014/main" id="{D4936EE2-C073-4A6F-9EDC-1C191FFE3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326"/>
            <a:ext cx="341632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4000" b="0" dirty="0">
                <a:latin typeface="+mj-ea"/>
                <a:ea typeface="+mj-ea"/>
              </a:rPr>
              <a:t>4. </a:t>
            </a:r>
            <a:r>
              <a:rPr lang="zh-CN" altLang="en-US" sz="4000" b="0" dirty="0">
                <a:latin typeface="+mj-ea"/>
                <a:ea typeface="+mj-ea"/>
              </a:rPr>
              <a:t>拟</a:t>
            </a:r>
            <a:r>
              <a:rPr lang="en-US" altLang="zh-CN" sz="4000" b="0" dirty="0">
                <a:latin typeface="+mj-ea"/>
                <a:ea typeface="+mj-ea"/>
              </a:rPr>
              <a:t>Newton</a:t>
            </a:r>
            <a:r>
              <a:rPr lang="zh-CN" altLang="en-US" sz="4000" b="0" dirty="0">
                <a:latin typeface="+mj-ea"/>
                <a:ea typeface="+mj-ea"/>
              </a:rPr>
              <a:t>法</a:t>
            </a:r>
          </a:p>
        </p:txBody>
      </p:sp>
      <p:sp>
        <p:nvSpPr>
          <p:cNvPr id="82949" name="Text Box 5">
            <a:extLst>
              <a:ext uri="{FF2B5EF4-FFF2-40B4-BE49-F238E27FC236}">
                <a16:creationId xmlns:a16="http://schemas.microsoft.com/office/drawing/2014/main" id="{905F36B3-8146-4A99-B092-C8A8DF525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0713"/>
            <a:ext cx="9144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         Newton</a:t>
            </a:r>
            <a:r>
              <a:rPr lang="zh-CN" altLang="en-US"/>
              <a:t>法的优缺点都很突出。优点：高收敛速度（二阶收敛）；缺点：对初始点、目标函数要求高，计算量、存储量大（需要计算、存储</a:t>
            </a:r>
            <a:r>
              <a:rPr lang="en-US" altLang="zh-CN"/>
              <a:t>Hesse</a:t>
            </a:r>
            <a:r>
              <a:rPr lang="zh-CN" altLang="en-US"/>
              <a:t>矩阵及其逆）。拟</a:t>
            </a:r>
            <a:r>
              <a:rPr lang="en-US" altLang="zh-CN"/>
              <a:t>Newton</a:t>
            </a:r>
            <a:r>
              <a:rPr lang="zh-CN" altLang="en-US"/>
              <a:t>法是模拟</a:t>
            </a:r>
            <a:r>
              <a:rPr lang="en-US" altLang="zh-CN"/>
              <a:t>Newton</a:t>
            </a:r>
            <a:r>
              <a:rPr lang="zh-CN" altLang="en-US"/>
              <a:t>法给出的一个保优去劣的算法。    </a:t>
            </a:r>
          </a:p>
        </p:txBody>
      </p:sp>
      <p:sp>
        <p:nvSpPr>
          <p:cNvPr id="82950" name="Text Box 6">
            <a:extLst>
              <a:ext uri="{FF2B5EF4-FFF2-40B4-BE49-F238E27FC236}">
                <a16:creationId xmlns:a16="http://schemas.microsoft.com/office/drawing/2014/main" id="{66AE8B1F-A35B-45F3-A11D-E1823E862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420938"/>
            <a:ext cx="9144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/>
              <a:t>        </a:t>
            </a:r>
            <a:r>
              <a:rPr lang="zh-CN" altLang="en-US"/>
              <a:t>拟</a:t>
            </a:r>
            <a:r>
              <a:rPr lang="en-US" altLang="zh-CN"/>
              <a:t>Newton</a:t>
            </a:r>
            <a:r>
              <a:rPr lang="zh-CN" altLang="en-US"/>
              <a:t>法是效果很好的一大类方法。它当中的</a:t>
            </a:r>
            <a:r>
              <a:rPr lang="en-US" altLang="zh-CN"/>
              <a:t>DFP</a:t>
            </a:r>
            <a:r>
              <a:rPr lang="zh-CN" altLang="en-US"/>
              <a:t>算法和</a:t>
            </a:r>
            <a:r>
              <a:rPr lang="en-US" altLang="zh-CN"/>
              <a:t>BFGS</a:t>
            </a:r>
            <a:r>
              <a:rPr lang="zh-CN" altLang="en-US"/>
              <a:t>算法是直到目前为止在不用</a:t>
            </a:r>
            <a:r>
              <a:rPr lang="en-US" altLang="zh-CN"/>
              <a:t>Hesse</a:t>
            </a:r>
            <a:r>
              <a:rPr lang="zh-CN" altLang="en-US"/>
              <a:t>矩阵的方法中的最好方法。</a:t>
            </a:r>
          </a:p>
          <a:p>
            <a:pPr eaLnBrk="1" hangingPunct="1"/>
            <a:r>
              <a:rPr lang="zh-CN" altLang="en-US"/>
              <a:t>       本节内容是最优化方法的重点之一。</a:t>
            </a:r>
          </a:p>
        </p:txBody>
      </p:sp>
      <p:sp>
        <p:nvSpPr>
          <p:cNvPr id="82951" name="Rectangle 7">
            <a:extLst>
              <a:ext uri="{FF2B5EF4-FFF2-40B4-BE49-F238E27FC236}">
                <a16:creationId xmlns:a16="http://schemas.microsoft.com/office/drawing/2014/main" id="{478E98B6-2AA6-4AE9-BCF4-9D566CF51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278313"/>
            <a:ext cx="2073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/>
              <a:t>1. </a:t>
            </a:r>
            <a:r>
              <a:rPr lang="zh-CN" altLang="en-US"/>
              <a:t>基本思想</a:t>
            </a:r>
          </a:p>
        </p:txBody>
      </p:sp>
      <p:sp>
        <p:nvSpPr>
          <p:cNvPr id="82952" name="Rectangle 8">
            <a:extLst>
              <a:ext uri="{FF2B5EF4-FFF2-40B4-BE49-F238E27FC236}">
                <a16:creationId xmlns:a16="http://schemas.microsoft.com/office/drawing/2014/main" id="{64F73EF1-3BAD-45AB-9413-9177910DF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781550"/>
            <a:ext cx="35258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考虑</a:t>
            </a:r>
            <a:r>
              <a:rPr lang="en-US" altLang="zh-CN"/>
              <a:t>Newton</a:t>
            </a:r>
            <a:r>
              <a:rPr lang="zh-CN" altLang="en-US"/>
              <a:t>迭代公式</a:t>
            </a:r>
          </a:p>
        </p:txBody>
      </p:sp>
      <p:sp>
        <p:nvSpPr>
          <p:cNvPr id="163851" name="Rectangle 10">
            <a:extLst>
              <a:ext uri="{FF2B5EF4-FFF2-40B4-BE49-F238E27FC236}">
                <a16:creationId xmlns:a16="http://schemas.microsoft.com/office/drawing/2014/main" id="{B59759A6-0A0C-4B03-B8FA-B63C9113F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82953" name="Object 2">
            <a:extLst>
              <a:ext uri="{FF2B5EF4-FFF2-40B4-BE49-F238E27FC236}">
                <a16:creationId xmlns:a16="http://schemas.microsoft.com/office/drawing/2014/main" id="{D857A7C2-FC7E-4AC4-AD9F-0D41E23BC2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3350" y="5373688"/>
          <a:ext cx="5184775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" name="Equation" r:id="rId3" imgW="1828800" imgH="241300" progId="Equation.DSMT4">
                  <p:embed/>
                </p:oleObj>
              </mc:Choice>
              <mc:Fallback>
                <p:oleObj name="Equation" r:id="rId3" imgW="1828800" imgH="241300" progId="Equation.DSMT4">
                  <p:embed/>
                  <p:pic>
                    <p:nvPicPr>
                      <p:cNvPr id="82953" name="Object 2">
                        <a:extLst>
                          <a:ext uri="{FF2B5EF4-FFF2-40B4-BE49-F238E27FC236}">
                            <a16:creationId xmlns:a16="http://schemas.microsoft.com/office/drawing/2014/main" id="{D857A7C2-FC7E-4AC4-AD9F-0D41E23BC2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5373688"/>
                        <a:ext cx="5184775" cy="674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5" name="Rectangle 11">
            <a:extLst>
              <a:ext uri="{FF2B5EF4-FFF2-40B4-BE49-F238E27FC236}">
                <a16:creationId xmlns:a16="http://schemas.microsoft.com/office/drawing/2014/main" id="{9347FB37-2148-483D-9644-DCC2241E5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7375" y="5430838"/>
            <a:ext cx="14509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/>
              <a:t>(3.68</a:t>
            </a:r>
            <a:r>
              <a:rPr lang="zh-CN" altLang="en-US"/>
              <a:t>） </a:t>
            </a:r>
          </a:p>
        </p:txBody>
      </p:sp>
      <p:sp>
        <p:nvSpPr>
          <p:cNvPr id="82957" name="Rectangle 13">
            <a:extLst>
              <a:ext uri="{FF2B5EF4-FFF2-40B4-BE49-F238E27FC236}">
                <a16:creationId xmlns:a16="http://schemas.microsoft.com/office/drawing/2014/main" id="{EC2ABDBF-0CAA-4BDB-A4FF-852CA965B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13" y="6092825"/>
            <a:ext cx="2673351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这里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搜索方向为</a:t>
            </a:r>
            <a:endParaRPr lang="zh-CN" altLang="en-US"/>
          </a:p>
        </p:txBody>
      </p:sp>
      <p:graphicFrame>
        <p:nvGraphicFramePr>
          <p:cNvPr id="82956" name="Object 3">
            <a:extLst>
              <a:ext uri="{FF2B5EF4-FFF2-40B4-BE49-F238E27FC236}">
                <a16:creationId xmlns:a16="http://schemas.microsoft.com/office/drawing/2014/main" id="{F84FD77E-8230-4190-85BC-68D8C0C9EA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1775" y="6083300"/>
          <a:ext cx="1728788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" name="Equation" r:id="rId5" imgW="799753" imgH="241195" progId="Equation.DSMT4">
                  <p:embed/>
                </p:oleObj>
              </mc:Choice>
              <mc:Fallback>
                <p:oleObj name="Equation" r:id="rId5" imgW="799753" imgH="241195" progId="Equation.DSMT4">
                  <p:embed/>
                  <p:pic>
                    <p:nvPicPr>
                      <p:cNvPr id="82956" name="Object 3">
                        <a:extLst>
                          <a:ext uri="{FF2B5EF4-FFF2-40B4-BE49-F238E27FC236}">
                            <a16:creationId xmlns:a16="http://schemas.microsoft.com/office/drawing/2014/main" id="{F84FD77E-8230-4190-85BC-68D8C0C9EA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6083300"/>
                        <a:ext cx="1728788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8" name="Rectangle 14">
            <a:extLst>
              <a:ext uri="{FF2B5EF4-FFF2-40B4-BE49-F238E27FC236}">
                <a16:creationId xmlns:a16="http://schemas.microsoft.com/office/drawing/2014/main" id="{A3D92075-1276-4A60-A3C3-40FCCB81D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9138" y="6078538"/>
            <a:ext cx="2851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，步长因子为</a:t>
            </a:r>
            <a:r>
              <a:rPr lang="en-US" altLang="zh-CN">
                <a:latin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82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82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82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0" fill="hold"/>
                                        <p:tgtEl>
                                          <p:spTgt spid="82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2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2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2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2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2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29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29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2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2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9" grpId="0"/>
      <p:bldP spid="82950" grpId="0"/>
      <p:bldP spid="82951" grpId="0"/>
      <p:bldP spid="82952" grpId="0"/>
      <p:bldP spid="82955" grpId="0"/>
      <p:bldP spid="82957" grpId="0"/>
      <p:bldP spid="829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4">
            <a:extLst>
              <a:ext uri="{FF2B5EF4-FFF2-40B4-BE49-F238E27FC236}">
                <a16:creationId xmlns:a16="http://schemas.microsoft.com/office/drawing/2014/main" id="{598CBE43-767C-48EC-B2EC-9915399A1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213" y="115888"/>
            <a:ext cx="77930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我们从以下两点考虑对</a:t>
            </a:r>
            <a:r>
              <a:rPr lang="en-US" altLang="zh-CN"/>
              <a:t>Newton</a:t>
            </a:r>
            <a:r>
              <a:rPr lang="zh-CN" altLang="en-US"/>
              <a:t>迭代公式的改进：</a:t>
            </a:r>
          </a:p>
        </p:txBody>
      </p:sp>
      <p:graphicFrame>
        <p:nvGraphicFramePr>
          <p:cNvPr id="83974" name="Object 2">
            <a:extLst>
              <a:ext uri="{FF2B5EF4-FFF2-40B4-BE49-F238E27FC236}">
                <a16:creationId xmlns:a16="http://schemas.microsoft.com/office/drawing/2014/main" id="{1F209DAC-E266-4182-B791-C71760136C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888" y="1125538"/>
          <a:ext cx="1792287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8" name="Equation" r:id="rId3" imgW="799753" imgH="253890" progId="Equation.DSMT4">
                  <p:embed/>
                </p:oleObj>
              </mc:Choice>
              <mc:Fallback>
                <p:oleObj name="Equation" r:id="rId3" imgW="799753" imgH="253890" progId="Equation.DSMT4">
                  <p:embed/>
                  <p:pic>
                    <p:nvPicPr>
                      <p:cNvPr id="83974" name="Object 2">
                        <a:extLst>
                          <a:ext uri="{FF2B5EF4-FFF2-40B4-BE49-F238E27FC236}">
                            <a16:creationId xmlns:a16="http://schemas.microsoft.com/office/drawing/2014/main" id="{1F209DAC-E266-4182-B791-C71760136C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8" y="1125538"/>
                        <a:ext cx="1792287" cy="576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3" name="Object 3">
            <a:extLst>
              <a:ext uri="{FF2B5EF4-FFF2-40B4-BE49-F238E27FC236}">
                <a16:creationId xmlns:a16="http://schemas.microsoft.com/office/drawing/2014/main" id="{80522E89-E981-4314-AA0E-6E94A0B643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1775" y="1125538"/>
          <a:ext cx="576263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9" name="Equation" r:id="rId5" imgW="253890" imgH="241195" progId="Equation.DSMT4">
                  <p:embed/>
                </p:oleObj>
              </mc:Choice>
              <mc:Fallback>
                <p:oleObj name="Equation" r:id="rId5" imgW="253890" imgH="241195" progId="Equation.DSMT4">
                  <p:embed/>
                  <p:pic>
                    <p:nvPicPr>
                      <p:cNvPr id="83973" name="Object 3">
                        <a:extLst>
                          <a:ext uri="{FF2B5EF4-FFF2-40B4-BE49-F238E27FC236}">
                            <a16:creationId xmlns:a16="http://schemas.microsoft.com/office/drawing/2014/main" id="{80522E89-E981-4314-AA0E-6E94A0B643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1125538"/>
                        <a:ext cx="576263" cy="534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5" name="Rectangle 7">
            <a:extLst>
              <a:ext uri="{FF2B5EF4-FFF2-40B4-BE49-F238E27FC236}">
                <a16:creationId xmlns:a16="http://schemas.microsoft.com/office/drawing/2014/main" id="{DE534AC8-557C-4028-B861-5302AA3BA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620713"/>
            <a:ext cx="6940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一、为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避免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求逆矩阵，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设想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某种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近似矩阵</a:t>
            </a:r>
            <a:endParaRPr lang="zh-CN" altLang="en-US"/>
          </a:p>
        </p:txBody>
      </p:sp>
      <p:sp>
        <p:nvSpPr>
          <p:cNvPr id="83976" name="Rectangle 8">
            <a:extLst>
              <a:ext uri="{FF2B5EF4-FFF2-40B4-BE49-F238E27FC236}">
                <a16:creationId xmlns:a16="http://schemas.microsoft.com/office/drawing/2014/main" id="{EDF52C94-271D-43B9-B774-E30DE44BB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1963" y="1125538"/>
            <a:ext cx="895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替换</a:t>
            </a:r>
            <a:endParaRPr lang="zh-CN" altLang="en-US"/>
          </a:p>
        </p:txBody>
      </p:sp>
      <p:sp>
        <p:nvSpPr>
          <p:cNvPr id="83977" name="Rectangle 9">
            <a:extLst>
              <a:ext uri="{FF2B5EF4-FFF2-40B4-BE49-F238E27FC236}">
                <a16:creationId xmlns:a16="http://schemas.microsoft.com/office/drawing/2014/main" id="{828A2C82-50D5-425B-BAF4-095C338D4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0075" y="1125538"/>
            <a:ext cx="2317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，上式则变为</a:t>
            </a:r>
            <a:endParaRPr lang="zh-CN" altLang="en-US"/>
          </a:p>
        </p:txBody>
      </p:sp>
      <p:sp>
        <p:nvSpPr>
          <p:cNvPr id="164880" name="Rectangle 11">
            <a:extLst>
              <a:ext uri="{FF2B5EF4-FFF2-40B4-BE49-F238E27FC236}">
                <a16:creationId xmlns:a16="http://schemas.microsoft.com/office/drawing/2014/main" id="{EEEC3F33-88BF-43A1-9032-B2DF78213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83978" name="Object 4">
            <a:extLst>
              <a:ext uri="{FF2B5EF4-FFF2-40B4-BE49-F238E27FC236}">
                <a16:creationId xmlns:a16="http://schemas.microsoft.com/office/drawing/2014/main" id="{CF3E23DE-AA20-4D9F-9C25-AB34E5BB8F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0" y="1628775"/>
          <a:ext cx="5040313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0" name="Equation" r:id="rId7" imgW="1803400" imgH="228600" progId="Equation.DSMT4">
                  <p:embed/>
                </p:oleObj>
              </mc:Choice>
              <mc:Fallback>
                <p:oleObj name="Equation" r:id="rId7" imgW="1803400" imgH="228600" progId="Equation.DSMT4">
                  <p:embed/>
                  <p:pic>
                    <p:nvPicPr>
                      <p:cNvPr id="83978" name="Object 4">
                        <a:extLst>
                          <a:ext uri="{FF2B5EF4-FFF2-40B4-BE49-F238E27FC236}">
                            <a16:creationId xmlns:a16="http://schemas.microsoft.com/office/drawing/2014/main" id="{CF3E23DE-AA20-4D9F-9C25-AB34E5BB8F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628775"/>
                        <a:ext cx="5040313" cy="639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81" name="Rectangle 13">
            <a:extLst>
              <a:ext uri="{FF2B5EF4-FFF2-40B4-BE49-F238E27FC236}">
                <a16:creationId xmlns:a16="http://schemas.microsoft.com/office/drawing/2014/main" id="{47100DC6-E443-4906-A89B-EF2178DE8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2205038"/>
            <a:ext cx="2673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这时搜索方向为</a:t>
            </a:r>
            <a:endParaRPr lang="zh-CN" altLang="en-US"/>
          </a:p>
        </p:txBody>
      </p:sp>
      <p:graphicFrame>
        <p:nvGraphicFramePr>
          <p:cNvPr id="83980" name="Object 5">
            <a:extLst>
              <a:ext uri="{FF2B5EF4-FFF2-40B4-BE49-F238E27FC236}">
                <a16:creationId xmlns:a16="http://schemas.microsoft.com/office/drawing/2014/main" id="{D0C384B4-4C40-4B10-B419-6FDC6E907C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7313" y="2205038"/>
          <a:ext cx="1784350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1" name="Equation" r:id="rId9" imgW="761669" imgH="228501" progId="Equation.DSMT4">
                  <p:embed/>
                </p:oleObj>
              </mc:Choice>
              <mc:Fallback>
                <p:oleObj name="Equation" r:id="rId9" imgW="761669" imgH="228501" progId="Equation.DSMT4">
                  <p:embed/>
                  <p:pic>
                    <p:nvPicPr>
                      <p:cNvPr id="83980" name="Object 5">
                        <a:extLst>
                          <a:ext uri="{FF2B5EF4-FFF2-40B4-BE49-F238E27FC236}">
                            <a16:creationId xmlns:a16="http://schemas.microsoft.com/office/drawing/2014/main" id="{D0C384B4-4C40-4B10-B419-6FDC6E907C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205038"/>
                        <a:ext cx="1784350" cy="534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82" name="Rectangle 14">
            <a:extLst>
              <a:ext uri="{FF2B5EF4-FFF2-40B4-BE49-F238E27FC236}">
                <a16:creationId xmlns:a16="http://schemas.microsoft.com/office/drawing/2014/main" id="{693CB9FB-AFD7-4D0E-AA70-DECEFB96D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0" y="2205038"/>
            <a:ext cx="3206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，步长因子仍为</a:t>
            </a:r>
            <a:r>
              <a:rPr lang="en-US" altLang="zh-CN">
                <a:latin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/>
          </a:p>
        </p:txBody>
      </p:sp>
      <p:sp>
        <p:nvSpPr>
          <p:cNvPr id="83983" name="Rectangle 15">
            <a:extLst>
              <a:ext uri="{FF2B5EF4-FFF2-40B4-BE49-F238E27FC236}">
                <a16:creationId xmlns:a16="http://schemas.microsoft.com/office/drawing/2014/main" id="{1550FF82-AEFE-467C-8766-C5A869AAA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2765425"/>
            <a:ext cx="7651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二、为了取得更大的灵活性，考虑更一般的公式</a:t>
            </a:r>
          </a:p>
        </p:txBody>
      </p:sp>
      <p:sp>
        <p:nvSpPr>
          <p:cNvPr id="164884" name="Rectangle 17">
            <a:extLst>
              <a:ext uri="{FF2B5EF4-FFF2-40B4-BE49-F238E27FC236}">
                <a16:creationId xmlns:a16="http://schemas.microsoft.com/office/drawing/2014/main" id="{BFB9B7E0-C88A-4A09-92BD-66B92CDED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83984" name="Object 6">
            <a:extLst>
              <a:ext uri="{FF2B5EF4-FFF2-40B4-BE49-F238E27FC236}">
                <a16:creationId xmlns:a16="http://schemas.microsoft.com/office/drawing/2014/main" id="{8DEF7586-6F49-4079-877F-A6AA60668D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7350" y="3314700"/>
          <a:ext cx="4859338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2" name="Equation" r:id="rId11" imgW="1892300" imgH="228600" progId="Equation.DSMT4">
                  <p:embed/>
                </p:oleObj>
              </mc:Choice>
              <mc:Fallback>
                <p:oleObj name="Equation" r:id="rId11" imgW="1892300" imgH="228600" progId="Equation.DSMT4">
                  <p:embed/>
                  <p:pic>
                    <p:nvPicPr>
                      <p:cNvPr id="83984" name="Object 6">
                        <a:extLst>
                          <a:ext uri="{FF2B5EF4-FFF2-40B4-BE49-F238E27FC236}">
                            <a16:creationId xmlns:a16="http://schemas.microsoft.com/office/drawing/2014/main" id="{8DEF7586-6F49-4079-877F-A6AA60668D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7350" y="3314700"/>
                        <a:ext cx="4859338" cy="585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86" name="Rectangle 18">
            <a:extLst>
              <a:ext uri="{FF2B5EF4-FFF2-40B4-BE49-F238E27FC236}">
                <a16:creationId xmlns:a16="http://schemas.microsoft.com/office/drawing/2014/main" id="{8113C03A-AEE5-404D-9728-E2A75EF1A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1338" y="3341688"/>
            <a:ext cx="1352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en-US" altLang="zh-CN"/>
              <a:t>(3.69</a:t>
            </a:r>
            <a:r>
              <a:rPr lang="zh-CN" altLang="en-US"/>
              <a:t>）</a:t>
            </a:r>
          </a:p>
        </p:txBody>
      </p:sp>
      <p:graphicFrame>
        <p:nvGraphicFramePr>
          <p:cNvPr id="83988" name="Object 7">
            <a:extLst>
              <a:ext uri="{FF2B5EF4-FFF2-40B4-BE49-F238E27FC236}">
                <a16:creationId xmlns:a16="http://schemas.microsoft.com/office/drawing/2014/main" id="{4794EB36-F45E-4080-87D9-C0482A51A0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3213" y="3925888"/>
          <a:ext cx="1944687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3" name="Equation" r:id="rId13" imgW="761669" imgH="228501" progId="Equation.DSMT4">
                  <p:embed/>
                </p:oleObj>
              </mc:Choice>
              <mc:Fallback>
                <p:oleObj name="Equation" r:id="rId13" imgW="761669" imgH="228501" progId="Equation.DSMT4">
                  <p:embed/>
                  <p:pic>
                    <p:nvPicPr>
                      <p:cNvPr id="83988" name="Object 7">
                        <a:extLst>
                          <a:ext uri="{FF2B5EF4-FFF2-40B4-BE49-F238E27FC236}">
                            <a16:creationId xmlns:a16="http://schemas.microsoft.com/office/drawing/2014/main" id="{4794EB36-F45E-4080-87D9-C0482A51A0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3925888"/>
                        <a:ext cx="1944687" cy="58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89" name="Rectangle 21">
            <a:extLst>
              <a:ext uri="{FF2B5EF4-FFF2-40B4-BE49-F238E27FC236}">
                <a16:creationId xmlns:a16="http://schemas.microsoft.com/office/drawing/2014/main" id="{FAD13B86-B337-491D-8A28-2181343F5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13" y="3949700"/>
            <a:ext cx="3028951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这时搜索方向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仍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endParaRPr lang="zh-CN" altLang="en-US"/>
          </a:p>
        </p:txBody>
      </p:sp>
      <p:sp>
        <p:nvSpPr>
          <p:cNvPr id="83990" name="Rectangle 22">
            <a:extLst>
              <a:ext uri="{FF2B5EF4-FFF2-40B4-BE49-F238E27FC236}">
                <a16:creationId xmlns:a16="http://schemas.microsoft.com/office/drawing/2014/main" id="{E9F102A1-FA6F-480F-AC04-B6F592D30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463" y="3917950"/>
            <a:ext cx="4451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，但步长因子取为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最优步长</a:t>
            </a:r>
            <a:endParaRPr lang="zh-CN" altLang="en-US"/>
          </a:p>
        </p:txBody>
      </p:sp>
      <p:sp>
        <p:nvSpPr>
          <p:cNvPr id="83991" name="Rectangle 23">
            <a:extLst>
              <a:ext uri="{FF2B5EF4-FFF2-40B4-BE49-F238E27FC236}">
                <a16:creationId xmlns:a16="http://schemas.microsoft.com/office/drawing/2014/main" id="{16990B74-D8E2-43F3-BEC5-B892E5FB6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4494213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/>
          </a:p>
        </p:txBody>
      </p:sp>
      <p:sp>
        <p:nvSpPr>
          <p:cNvPr id="83993" name="Rectangle 25">
            <a:extLst>
              <a:ext uri="{FF2B5EF4-FFF2-40B4-BE49-F238E27FC236}">
                <a16:creationId xmlns:a16="http://schemas.microsoft.com/office/drawing/2014/main" id="{A49FBCCA-240D-4844-B55B-7A3CF1794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" y="4422775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因子</a:t>
            </a:r>
          </a:p>
        </p:txBody>
      </p:sp>
      <p:graphicFrame>
        <p:nvGraphicFramePr>
          <p:cNvPr id="83995" name="Object 8">
            <a:extLst>
              <a:ext uri="{FF2B5EF4-FFF2-40B4-BE49-F238E27FC236}">
                <a16:creationId xmlns:a16="http://schemas.microsoft.com/office/drawing/2014/main" id="{EC499AE8-6CA4-4736-AA95-455DE2DC7C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39063" y="5057775"/>
          <a:ext cx="93662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4" name="Equation" r:id="rId14" imgW="469900" imgH="228600" progId="Equation.DSMT4">
                  <p:embed/>
                </p:oleObj>
              </mc:Choice>
              <mc:Fallback>
                <p:oleObj name="Equation" r:id="rId14" imgW="469900" imgH="228600" progId="Equation.DSMT4">
                  <p:embed/>
                  <p:pic>
                    <p:nvPicPr>
                      <p:cNvPr id="83995" name="Object 8">
                        <a:extLst>
                          <a:ext uri="{FF2B5EF4-FFF2-40B4-BE49-F238E27FC236}">
                            <a16:creationId xmlns:a16="http://schemas.microsoft.com/office/drawing/2014/main" id="{EC499AE8-6CA4-4736-AA95-455DE2DC7C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9063" y="5057775"/>
                        <a:ext cx="936625" cy="458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94" name="Object 9">
            <a:extLst>
              <a:ext uri="{FF2B5EF4-FFF2-40B4-BE49-F238E27FC236}">
                <a16:creationId xmlns:a16="http://schemas.microsoft.com/office/drawing/2014/main" id="{06978A84-CA6D-4354-B300-C56937C6B7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59338" y="5516563"/>
          <a:ext cx="13684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" name="Equation" r:id="rId16" imgW="596900" imgH="241300" progId="Equation.DSMT4">
                  <p:embed/>
                </p:oleObj>
              </mc:Choice>
              <mc:Fallback>
                <p:oleObj name="Equation" r:id="rId16" imgW="596900" imgH="241300" progId="Equation.DSMT4">
                  <p:embed/>
                  <p:pic>
                    <p:nvPicPr>
                      <p:cNvPr id="83994" name="Object 9">
                        <a:extLst>
                          <a:ext uri="{FF2B5EF4-FFF2-40B4-BE49-F238E27FC236}">
                            <a16:creationId xmlns:a16="http://schemas.microsoft.com/office/drawing/2014/main" id="{06978A84-CA6D-4354-B300-C56937C6B7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5516563"/>
                        <a:ext cx="1368425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96" name="Rectangle 28">
            <a:extLst>
              <a:ext uri="{FF2B5EF4-FFF2-40B4-BE49-F238E27FC236}">
                <a16:creationId xmlns:a16="http://schemas.microsoft.com/office/drawing/2014/main" id="{A598CF5C-2137-4D4C-B91A-9C9BCF177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13" y="5013325"/>
            <a:ext cx="7740651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3.69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）是代表面很广的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一类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迭代公式。例如，当</a:t>
            </a:r>
            <a:endParaRPr lang="zh-CN" altLang="en-US"/>
          </a:p>
        </p:txBody>
      </p:sp>
      <p:sp>
        <p:nvSpPr>
          <p:cNvPr id="83997" name="Rectangle 29">
            <a:extLst>
              <a:ext uri="{FF2B5EF4-FFF2-40B4-BE49-F238E27FC236}">
                <a16:creationId xmlns:a16="http://schemas.microsoft.com/office/drawing/2014/main" id="{71243471-93A0-4C4F-83E9-53A31A8AD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88" y="5502275"/>
            <a:ext cx="4806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时，它是最速下降法公式。当</a:t>
            </a:r>
            <a:endParaRPr lang="zh-CN" altLang="en-US"/>
          </a:p>
        </p:txBody>
      </p:sp>
      <p:sp>
        <p:nvSpPr>
          <p:cNvPr id="83998" name="Rectangle 30">
            <a:extLst>
              <a:ext uri="{FF2B5EF4-FFF2-40B4-BE49-F238E27FC236}">
                <a16:creationId xmlns:a16="http://schemas.microsoft.com/office/drawing/2014/main" id="{83859104-977A-47CD-8B1B-CEA58A60C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788" y="5502275"/>
            <a:ext cx="2317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时，它是阻尼</a:t>
            </a:r>
            <a:endParaRPr lang="zh-CN" altLang="en-US"/>
          </a:p>
        </p:txBody>
      </p:sp>
      <p:sp>
        <p:nvSpPr>
          <p:cNvPr id="84000" name="Rectangle 32">
            <a:extLst>
              <a:ext uri="{FF2B5EF4-FFF2-40B4-BE49-F238E27FC236}">
                <a16:creationId xmlns:a16="http://schemas.microsoft.com/office/drawing/2014/main" id="{D730B99B-5BAA-4E7B-9555-ECFA97721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6005513"/>
            <a:ext cx="2673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>
                <a:latin typeface="宋体" panose="02010600030101010101" pitchFamily="2" charset="-122"/>
                <a:cs typeface="Times New Roman" panose="02020603050405020304" pitchFamily="18" charset="0"/>
              </a:rPr>
              <a:t>Newton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法公式。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3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3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3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3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39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39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3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3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39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39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3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3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83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39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39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3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83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83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39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39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3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83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83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83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83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839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839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83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83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839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839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83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83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840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840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84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/>
      <p:bldP spid="83976" grpId="0"/>
      <p:bldP spid="83977" grpId="0"/>
      <p:bldP spid="83981" grpId="0"/>
      <p:bldP spid="83982" grpId="0"/>
      <p:bldP spid="83983" grpId="0"/>
      <p:bldP spid="83986" grpId="0"/>
      <p:bldP spid="83989" grpId="0"/>
      <p:bldP spid="83990" grpId="0"/>
      <p:bldP spid="83991" grpId="0"/>
      <p:bldP spid="83993" grpId="0"/>
      <p:bldP spid="83996" grpId="0"/>
      <p:bldP spid="83997" grpId="0"/>
      <p:bldP spid="83998" grpId="0"/>
      <p:bldP spid="8400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75EFA-7A88-43EC-B934-6D401FC39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共轭方向法基本原理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CB82C2-540C-4373-AEA1-02209A64D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先看一个无约束极小化问题：</a:t>
            </a:r>
          </a:p>
          <a:p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F3E93B9-34B5-4ED2-8CA5-2A0BFEA3D3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7649513"/>
              </p:ext>
            </p:extLst>
          </p:nvPr>
        </p:nvGraphicFramePr>
        <p:xfrm>
          <a:off x="1338263" y="2987675"/>
          <a:ext cx="6469062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3" imgW="6469224" imgH="880318" progId="Equation.DSMT4">
                  <p:embed/>
                </p:oleObj>
              </mc:Choice>
              <mc:Fallback>
                <p:oleObj name="Equation" r:id="rId3" imgW="6469224" imgH="88031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8263" y="2987675"/>
                        <a:ext cx="6469062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1667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999" name="Object 2">
            <a:extLst>
              <a:ext uri="{FF2B5EF4-FFF2-40B4-BE49-F238E27FC236}">
                <a16:creationId xmlns:a16="http://schemas.microsoft.com/office/drawing/2014/main" id="{505BFBF4-B5E9-450E-8EA4-57235BE937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9613" y="73025"/>
          <a:ext cx="6191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4" name="Equation" r:id="rId3" imgW="228600" imgH="228600" progId="Equation.DSMT4">
                  <p:embed/>
                </p:oleObj>
              </mc:Choice>
              <mc:Fallback>
                <p:oleObj name="Equation" r:id="rId3" imgW="228600" imgH="228600" progId="Equation.DSMT4">
                  <p:embed/>
                  <p:pic>
                    <p:nvPicPr>
                      <p:cNvPr id="84999" name="Object 2">
                        <a:extLst>
                          <a:ext uri="{FF2B5EF4-FFF2-40B4-BE49-F238E27FC236}">
                            <a16:creationId xmlns:a16="http://schemas.microsoft.com/office/drawing/2014/main" id="{505BFBF4-B5E9-450E-8EA4-57235BE937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73025"/>
                        <a:ext cx="619125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998" name="Object 3">
            <a:extLst>
              <a:ext uri="{FF2B5EF4-FFF2-40B4-BE49-F238E27FC236}">
                <a16:creationId xmlns:a16="http://schemas.microsoft.com/office/drawing/2014/main" id="{C884A529-872B-4021-8066-EDBD97A156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35825" y="74613"/>
          <a:ext cx="5461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5" name="Equation" r:id="rId5" imgW="228600" imgH="228600" progId="Equation.DSMT4">
                  <p:embed/>
                </p:oleObj>
              </mc:Choice>
              <mc:Fallback>
                <p:oleObj name="Equation" r:id="rId5" imgW="228600" imgH="228600" progId="Equation.DSMT4">
                  <p:embed/>
                  <p:pic>
                    <p:nvPicPr>
                      <p:cNvPr id="84998" name="Object 3">
                        <a:extLst>
                          <a:ext uri="{FF2B5EF4-FFF2-40B4-BE49-F238E27FC236}">
                            <a16:creationId xmlns:a16="http://schemas.microsoft.com/office/drawing/2014/main" id="{C884A529-872B-4021-8066-EDBD97A156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74613"/>
                        <a:ext cx="546100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997" name="Object 4">
            <a:extLst>
              <a:ext uri="{FF2B5EF4-FFF2-40B4-BE49-F238E27FC236}">
                <a16:creationId xmlns:a16="http://schemas.microsoft.com/office/drawing/2014/main" id="{A9730EF1-970B-4E3A-B6EF-1A88C3F3D5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36513" y="622300"/>
          <a:ext cx="619126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6" name="Equation" r:id="rId6" imgW="253890" imgH="241195" progId="Equation.DSMT4">
                  <p:embed/>
                </p:oleObj>
              </mc:Choice>
              <mc:Fallback>
                <p:oleObj name="Equation" r:id="rId6" imgW="253890" imgH="241195" progId="Equation.DSMT4">
                  <p:embed/>
                  <p:pic>
                    <p:nvPicPr>
                      <p:cNvPr id="84997" name="Object 4">
                        <a:extLst>
                          <a:ext uri="{FF2B5EF4-FFF2-40B4-BE49-F238E27FC236}">
                            <a16:creationId xmlns:a16="http://schemas.microsoft.com/office/drawing/2014/main" id="{A9730EF1-970B-4E3A-B6EF-1A88C3F3D5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6513" y="622300"/>
                        <a:ext cx="619126" cy="574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996" name="Object 5">
            <a:extLst>
              <a:ext uri="{FF2B5EF4-FFF2-40B4-BE49-F238E27FC236}">
                <a16:creationId xmlns:a16="http://schemas.microsoft.com/office/drawing/2014/main" id="{15E888B2-4C98-4158-9C92-E536301BB3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38613" y="692150"/>
          <a:ext cx="5048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7" name="Equation" r:id="rId8" imgW="228600" imgH="228600" progId="Equation.DSMT4">
                  <p:embed/>
                </p:oleObj>
              </mc:Choice>
              <mc:Fallback>
                <p:oleObj name="Equation" r:id="rId8" imgW="228600" imgH="228600" progId="Equation.DSMT4">
                  <p:embed/>
                  <p:pic>
                    <p:nvPicPr>
                      <p:cNvPr id="84996" name="Object 5">
                        <a:extLst>
                          <a:ext uri="{FF2B5EF4-FFF2-40B4-BE49-F238E27FC236}">
                            <a16:creationId xmlns:a16="http://schemas.microsoft.com/office/drawing/2014/main" id="{15E888B2-4C98-4158-9C92-E536301BB3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8613" y="692150"/>
                        <a:ext cx="504825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000" name="Rectangle 8">
            <a:extLst>
              <a:ext uri="{FF2B5EF4-FFF2-40B4-BE49-F238E27FC236}">
                <a16:creationId xmlns:a16="http://schemas.microsoft.com/office/drawing/2014/main" id="{433D9BDF-D88C-4DF6-865A-5626F08D8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101600"/>
            <a:ext cx="1250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这样的</a:t>
            </a:r>
            <a:endParaRPr lang="zh-CN" altLang="en-US"/>
          </a:p>
        </p:txBody>
      </p:sp>
      <p:sp>
        <p:nvSpPr>
          <p:cNvPr id="85001" name="Rectangle 9">
            <a:extLst>
              <a:ext uri="{FF2B5EF4-FFF2-40B4-BE49-F238E27FC236}">
                <a16:creationId xmlns:a16="http://schemas.microsoft.com/office/drawing/2014/main" id="{E552E347-9F87-4E12-884C-41D9783F6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1900" y="44450"/>
            <a:ext cx="4806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存在吗？假如存在，那么为使</a:t>
            </a:r>
            <a:endParaRPr lang="zh-CN" altLang="en-US"/>
          </a:p>
        </p:txBody>
      </p:sp>
      <p:sp>
        <p:nvSpPr>
          <p:cNvPr id="85002" name="Rectangle 10">
            <a:extLst>
              <a:ext uri="{FF2B5EF4-FFF2-40B4-BE49-F238E27FC236}">
                <a16:creationId xmlns:a16="http://schemas.microsoft.com/office/drawing/2014/main" id="{6BF848E5-C16B-4C0B-8865-013136CB4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3963" y="44450"/>
            <a:ext cx="1606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确实近似</a:t>
            </a:r>
            <a:endParaRPr lang="zh-CN" altLang="en-US"/>
          </a:p>
        </p:txBody>
      </p:sp>
      <p:sp>
        <p:nvSpPr>
          <p:cNvPr id="85003" name="Rectangle 11">
            <a:extLst>
              <a:ext uri="{FF2B5EF4-FFF2-40B4-BE49-F238E27FC236}">
                <a16:creationId xmlns:a16="http://schemas.microsoft.com/office/drawing/2014/main" id="{1BD77315-B67F-4043-AC45-1A55F3858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606425"/>
            <a:ext cx="3740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并易于计算，我们要对</a:t>
            </a:r>
            <a:endParaRPr lang="zh-CN" altLang="en-US"/>
          </a:p>
        </p:txBody>
      </p:sp>
      <p:sp>
        <p:nvSpPr>
          <p:cNvPr id="85004" name="Rectangle 12">
            <a:extLst>
              <a:ext uri="{FF2B5EF4-FFF2-40B4-BE49-F238E27FC236}">
                <a16:creationId xmlns:a16="http://schemas.microsoft.com/office/drawing/2014/main" id="{0A8F4B7C-D87C-49A4-A896-62A6C5DE1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606425"/>
            <a:ext cx="3740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人为地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附加某些条件。</a:t>
            </a:r>
            <a:endParaRPr lang="zh-CN" altLang="en-US"/>
          </a:p>
        </p:txBody>
      </p:sp>
      <p:graphicFrame>
        <p:nvGraphicFramePr>
          <p:cNvPr id="85008" name="Object 6">
            <a:extLst>
              <a:ext uri="{FF2B5EF4-FFF2-40B4-BE49-F238E27FC236}">
                <a16:creationId xmlns:a16="http://schemas.microsoft.com/office/drawing/2014/main" id="{01B46ABA-E6F8-4BB0-99E8-B4699C75DD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1196975"/>
          <a:ext cx="1800225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8" name="Equation" r:id="rId9" imgW="761669" imgH="228501" progId="Equation.DSMT4">
                  <p:embed/>
                </p:oleObj>
              </mc:Choice>
              <mc:Fallback>
                <p:oleObj name="Equation" r:id="rId9" imgW="761669" imgH="228501" progId="Equation.DSMT4">
                  <p:embed/>
                  <p:pic>
                    <p:nvPicPr>
                      <p:cNvPr id="85008" name="Object 6">
                        <a:extLst>
                          <a:ext uri="{FF2B5EF4-FFF2-40B4-BE49-F238E27FC236}">
                            <a16:creationId xmlns:a16="http://schemas.microsoft.com/office/drawing/2014/main" id="{01B46ABA-E6F8-4BB0-99E8-B4699C75DD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196975"/>
                        <a:ext cx="1800225" cy="541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007" name="Object 7">
            <a:extLst>
              <a:ext uri="{FF2B5EF4-FFF2-40B4-BE49-F238E27FC236}">
                <a16:creationId xmlns:a16="http://schemas.microsoft.com/office/drawing/2014/main" id="{E30B38A0-4E51-48EF-AC11-4DDF2E039D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0250" y="1700213"/>
          <a:ext cx="55562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9" name="Equation" r:id="rId11" imgW="228600" imgH="228600" progId="Equation.DSMT4">
                  <p:embed/>
                </p:oleObj>
              </mc:Choice>
              <mc:Fallback>
                <p:oleObj name="Equation" r:id="rId11" imgW="228600" imgH="228600" progId="Equation.DSMT4">
                  <p:embed/>
                  <p:pic>
                    <p:nvPicPr>
                      <p:cNvPr id="85007" name="Object 7">
                        <a:extLst>
                          <a:ext uri="{FF2B5EF4-FFF2-40B4-BE49-F238E27FC236}">
                            <a16:creationId xmlns:a16="http://schemas.microsoft.com/office/drawing/2014/main" id="{E30B38A0-4E51-48EF-AC11-4DDF2E039D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50" y="1700213"/>
                        <a:ext cx="555625" cy="555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006" name="Object 8">
            <a:extLst>
              <a:ext uri="{FF2B5EF4-FFF2-40B4-BE49-F238E27FC236}">
                <a16:creationId xmlns:a16="http://schemas.microsoft.com/office/drawing/2014/main" id="{EA7BD05F-BE74-4D78-867A-F521ED59E3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08625" y="1700213"/>
          <a:ext cx="627063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0" name="Equation" r:id="rId12" imgW="253890" imgH="241195" progId="Equation.DSMT4">
                  <p:embed/>
                </p:oleObj>
              </mc:Choice>
              <mc:Fallback>
                <p:oleObj name="Equation" r:id="rId12" imgW="253890" imgH="241195" progId="Equation.DSMT4">
                  <p:embed/>
                  <p:pic>
                    <p:nvPicPr>
                      <p:cNvPr id="85006" name="Object 8">
                        <a:extLst>
                          <a:ext uri="{FF2B5EF4-FFF2-40B4-BE49-F238E27FC236}">
                            <a16:creationId xmlns:a16="http://schemas.microsoft.com/office/drawing/2014/main" id="{EA7BD05F-BE74-4D78-867A-F521ED59E3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1700213"/>
                        <a:ext cx="627063" cy="581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005" name="Object 9">
            <a:extLst>
              <a:ext uri="{FF2B5EF4-FFF2-40B4-BE49-F238E27FC236}">
                <a16:creationId xmlns:a16="http://schemas.microsoft.com/office/drawing/2014/main" id="{2F7C4635-27A3-49CD-ACA1-DDDC24962F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16913" y="1700213"/>
          <a:ext cx="55562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1" name="Equation" r:id="rId13" imgW="228600" imgH="228600" progId="Equation.DSMT4">
                  <p:embed/>
                </p:oleObj>
              </mc:Choice>
              <mc:Fallback>
                <p:oleObj name="Equation" r:id="rId13" imgW="228600" imgH="228600" progId="Equation.DSMT4">
                  <p:embed/>
                  <p:pic>
                    <p:nvPicPr>
                      <p:cNvPr id="85005" name="Object 9">
                        <a:extLst>
                          <a:ext uri="{FF2B5EF4-FFF2-40B4-BE49-F238E27FC236}">
                            <a16:creationId xmlns:a16="http://schemas.microsoft.com/office/drawing/2014/main" id="{2F7C4635-27A3-49CD-ACA1-DDDC24962F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6913" y="1700213"/>
                        <a:ext cx="555625" cy="555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009" name="Rectangle 17">
            <a:extLst>
              <a:ext uri="{FF2B5EF4-FFF2-40B4-BE49-F238E27FC236}">
                <a16:creationId xmlns:a16="http://schemas.microsoft.com/office/drawing/2014/main" id="{64BA6236-1599-4A3B-8BF6-22F5F126A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3" y="1181100"/>
            <a:ext cx="3740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第一，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为保证搜索方向</a:t>
            </a:r>
            <a:endParaRPr lang="zh-CN" altLang="en-US"/>
          </a:p>
        </p:txBody>
      </p:sp>
      <p:sp>
        <p:nvSpPr>
          <p:cNvPr id="85010" name="Rectangle 18">
            <a:extLst>
              <a:ext uri="{FF2B5EF4-FFF2-40B4-BE49-F238E27FC236}">
                <a16:creationId xmlns:a16="http://schemas.microsoft.com/office/drawing/2014/main" id="{EDDD262B-D924-4DA3-B002-F016A637D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1196975"/>
            <a:ext cx="2673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总是下降方向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lang="zh-CN" altLang="en-US"/>
          </a:p>
        </p:txBody>
      </p:sp>
      <p:sp>
        <p:nvSpPr>
          <p:cNvPr id="85011" name="Rectangle 19">
            <a:extLst>
              <a:ext uri="{FF2B5EF4-FFF2-40B4-BE49-F238E27FC236}">
                <a16:creationId xmlns:a16="http://schemas.microsoft.com/office/drawing/2014/main" id="{3984F9B1-16E0-4FD0-90F1-0A9EBC2A0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690688"/>
            <a:ext cx="36512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都是对称正定矩阵。</a:t>
            </a:r>
            <a:endParaRPr lang="zh-CN" altLang="en-US"/>
          </a:p>
          <a:p>
            <a:endParaRPr lang="en-US" altLang="zh-CN"/>
          </a:p>
        </p:txBody>
      </p:sp>
      <p:sp>
        <p:nvSpPr>
          <p:cNvPr id="85012" name="Rectangle 20">
            <a:extLst>
              <a:ext uri="{FF2B5EF4-FFF2-40B4-BE49-F238E27FC236}">
                <a16:creationId xmlns:a16="http://schemas.microsoft.com/office/drawing/2014/main" id="{5BA87AE3-7757-492C-97A7-61032D3D7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163" y="1700213"/>
            <a:ext cx="2317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对称，故要求</a:t>
            </a:r>
            <a:endParaRPr lang="zh-CN" altLang="en-US"/>
          </a:p>
        </p:txBody>
      </p:sp>
      <p:sp>
        <p:nvSpPr>
          <p:cNvPr id="85013" name="Rectangle 21">
            <a:extLst>
              <a:ext uri="{FF2B5EF4-FFF2-40B4-BE49-F238E27FC236}">
                <a16:creationId xmlns:a16="http://schemas.microsoft.com/office/drawing/2014/main" id="{8CF2BE9E-9301-43A8-A32E-BDAB01D15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" y="2205038"/>
            <a:ext cx="1250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对称；</a:t>
            </a:r>
            <a:endParaRPr lang="zh-CN" altLang="en-US"/>
          </a:p>
        </p:txBody>
      </p:sp>
      <p:sp>
        <p:nvSpPr>
          <p:cNvPr id="85015" name="Rectangle 23">
            <a:extLst>
              <a:ext uri="{FF2B5EF4-FFF2-40B4-BE49-F238E27FC236}">
                <a16:creationId xmlns:a16="http://schemas.microsoft.com/office/drawing/2014/main" id="{B2FD8A45-5E18-4EA7-BD9F-63D238EAB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63" y="1700213"/>
            <a:ext cx="1962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要求每一个</a:t>
            </a:r>
          </a:p>
        </p:txBody>
      </p:sp>
      <p:sp>
        <p:nvSpPr>
          <p:cNvPr id="165917" name="Rectangle 25">
            <a:extLst>
              <a:ext uri="{FF2B5EF4-FFF2-40B4-BE49-F238E27FC236}">
                <a16:creationId xmlns:a16="http://schemas.microsoft.com/office/drawing/2014/main" id="{2EA388AE-DF24-48FA-BD97-85D481117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85016" name="Object 10">
            <a:extLst>
              <a:ext uri="{FF2B5EF4-FFF2-40B4-BE49-F238E27FC236}">
                <a16:creationId xmlns:a16="http://schemas.microsoft.com/office/drawing/2014/main" id="{2D67FA94-6D28-41C2-A9BA-1DF90CE18D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9288" y="2708275"/>
          <a:ext cx="6659562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2" name="Equation" r:id="rId14" imgW="2552700" imgH="241300" progId="Equation.DSMT4">
                  <p:embed/>
                </p:oleObj>
              </mc:Choice>
              <mc:Fallback>
                <p:oleObj name="Equation" r:id="rId14" imgW="2552700" imgH="241300" progId="Equation.DSMT4">
                  <p:embed/>
                  <p:pic>
                    <p:nvPicPr>
                      <p:cNvPr id="85016" name="Object 10">
                        <a:extLst>
                          <a:ext uri="{FF2B5EF4-FFF2-40B4-BE49-F238E27FC236}">
                            <a16:creationId xmlns:a16="http://schemas.microsoft.com/office/drawing/2014/main" id="{2D67FA94-6D28-41C2-A9BA-1DF90CE18D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88" y="2708275"/>
                        <a:ext cx="6659562" cy="620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019" name="Rectangle 27">
            <a:extLst>
              <a:ext uri="{FF2B5EF4-FFF2-40B4-BE49-F238E27FC236}">
                <a16:creationId xmlns:a16="http://schemas.microsoft.com/office/drawing/2014/main" id="{DD9C851E-9A5C-41AA-8C00-700ED83E7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900" y="2708275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lang="zh-CN" altLang="en-US"/>
          </a:p>
        </p:txBody>
      </p:sp>
      <p:graphicFrame>
        <p:nvGraphicFramePr>
          <p:cNvPr id="85018" name="Object 11">
            <a:extLst>
              <a:ext uri="{FF2B5EF4-FFF2-40B4-BE49-F238E27FC236}">
                <a16:creationId xmlns:a16="http://schemas.microsoft.com/office/drawing/2014/main" id="{3529CAB5-C861-425A-B7D1-537242E280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80313" y="2779713"/>
          <a:ext cx="4476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3" name="Equation" r:id="rId16" imgW="228600" imgH="228600" progId="Equation.DSMT4">
                  <p:embed/>
                </p:oleObj>
              </mc:Choice>
              <mc:Fallback>
                <p:oleObj name="Equation" r:id="rId16" imgW="228600" imgH="228600" progId="Equation.DSMT4">
                  <p:embed/>
                  <p:pic>
                    <p:nvPicPr>
                      <p:cNvPr id="85018" name="Object 11">
                        <a:extLst>
                          <a:ext uri="{FF2B5EF4-FFF2-40B4-BE49-F238E27FC236}">
                            <a16:creationId xmlns:a16="http://schemas.microsoft.com/office/drawing/2014/main" id="{3529CAB5-C861-425A-B7D1-537242E280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0313" y="2779713"/>
                        <a:ext cx="447675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020" name="Rectangle 28">
            <a:extLst>
              <a:ext uri="{FF2B5EF4-FFF2-40B4-BE49-F238E27FC236}">
                <a16:creationId xmlns:a16="http://schemas.microsoft.com/office/drawing/2014/main" id="{B91F531A-04B3-4E0E-B020-06582967C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3341688"/>
            <a:ext cx="3384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可以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保证该式成立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/>
          </a:p>
        </p:txBody>
      </p:sp>
      <p:sp>
        <p:nvSpPr>
          <p:cNvPr id="85022" name="Rectangle 30">
            <a:extLst>
              <a:ext uri="{FF2B5EF4-FFF2-40B4-BE49-F238E27FC236}">
                <a16:creationId xmlns:a16="http://schemas.microsoft.com/office/drawing/2014/main" id="{77E5D6AF-9300-490E-8FDA-DBAE5DAB6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2113" y="2708275"/>
            <a:ext cx="10239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正定</a:t>
            </a:r>
          </a:p>
        </p:txBody>
      </p:sp>
      <p:graphicFrame>
        <p:nvGraphicFramePr>
          <p:cNvPr id="85024" name="Object 12">
            <a:extLst>
              <a:ext uri="{FF2B5EF4-FFF2-40B4-BE49-F238E27FC236}">
                <a16:creationId xmlns:a16="http://schemas.microsoft.com/office/drawing/2014/main" id="{98A21156-59BC-4BBF-A664-00FDDD4F30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59338" y="4005263"/>
          <a:ext cx="576262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4" name="Equation" r:id="rId17" imgW="228600" imgH="228600" progId="Equation.DSMT4">
                  <p:embed/>
                </p:oleObj>
              </mc:Choice>
              <mc:Fallback>
                <p:oleObj name="Equation" r:id="rId17" imgW="228600" imgH="228600" progId="Equation.DSMT4">
                  <p:embed/>
                  <p:pic>
                    <p:nvPicPr>
                      <p:cNvPr id="85024" name="Object 12">
                        <a:extLst>
                          <a:ext uri="{FF2B5EF4-FFF2-40B4-BE49-F238E27FC236}">
                            <a16:creationId xmlns:a16="http://schemas.microsoft.com/office/drawing/2014/main" id="{98A21156-59BC-4BBF-A664-00FDDD4F30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4005263"/>
                        <a:ext cx="576262" cy="576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023" name="Object 13">
            <a:extLst>
              <a:ext uri="{FF2B5EF4-FFF2-40B4-BE49-F238E27FC236}">
                <a16:creationId xmlns:a16="http://schemas.microsoft.com/office/drawing/2014/main" id="{3DF60D08-0224-41DA-9D44-43A4B2C1CB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6325" y="4005263"/>
          <a:ext cx="792163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5" name="Equation" r:id="rId19" imgW="317362" imgH="228501" progId="Equation.DSMT4">
                  <p:embed/>
                </p:oleObj>
              </mc:Choice>
              <mc:Fallback>
                <p:oleObj name="Equation" r:id="rId19" imgW="317362" imgH="228501" progId="Equation.DSMT4">
                  <p:embed/>
                  <p:pic>
                    <p:nvPicPr>
                      <p:cNvPr id="85023" name="Object 13">
                        <a:extLst>
                          <a:ext uri="{FF2B5EF4-FFF2-40B4-BE49-F238E27FC236}">
                            <a16:creationId xmlns:a16="http://schemas.microsoft.com/office/drawing/2014/main" id="{3DF60D08-0224-41DA-9D44-43A4B2C1CB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4005263"/>
                        <a:ext cx="792163" cy="576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025" name="Rectangle 33">
            <a:extLst>
              <a:ext uri="{FF2B5EF4-FFF2-40B4-BE49-F238E27FC236}">
                <a16:creationId xmlns:a16="http://schemas.microsoft.com/office/drawing/2014/main" id="{BDBD5EB5-44EE-4B46-81D0-A24704527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588" y="3933825"/>
            <a:ext cx="4095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第二，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为易于计算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，要求</a:t>
            </a:r>
            <a:endParaRPr lang="zh-CN" altLang="en-US"/>
          </a:p>
        </p:txBody>
      </p:sp>
      <p:sp>
        <p:nvSpPr>
          <p:cNvPr id="85026" name="Rectangle 34">
            <a:extLst>
              <a:ext uri="{FF2B5EF4-FFF2-40B4-BE49-F238E27FC236}">
                <a16:creationId xmlns:a16="http://schemas.microsoft.com/office/drawing/2014/main" id="{996DEF61-86A9-49D1-BA8E-4DEDF7778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113" y="3933825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到</a:t>
            </a:r>
            <a:endParaRPr lang="zh-CN" altLang="en-US"/>
          </a:p>
        </p:txBody>
      </p:sp>
      <p:sp>
        <p:nvSpPr>
          <p:cNvPr id="85027" name="Rectangle 35">
            <a:extLst>
              <a:ext uri="{FF2B5EF4-FFF2-40B4-BE49-F238E27FC236}">
                <a16:creationId xmlns:a16="http://schemas.microsoft.com/office/drawing/2014/main" id="{60D269B4-3A87-47DB-A279-37F935CC8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2763" y="4005263"/>
            <a:ext cx="2317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之间具有简单</a:t>
            </a:r>
            <a:endParaRPr lang="zh-CN" altLang="en-US"/>
          </a:p>
        </p:txBody>
      </p:sp>
      <p:sp>
        <p:nvSpPr>
          <p:cNvPr id="85029" name="Rectangle 37">
            <a:extLst>
              <a:ext uri="{FF2B5EF4-FFF2-40B4-BE49-F238E27FC236}">
                <a16:creationId xmlns:a16="http://schemas.microsoft.com/office/drawing/2014/main" id="{3762ABF9-D0CE-41C0-9C60-5AF0026AB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" y="4422775"/>
            <a:ext cx="2317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的迭代形式。</a:t>
            </a:r>
          </a:p>
        </p:txBody>
      </p:sp>
      <p:sp>
        <p:nvSpPr>
          <p:cNvPr id="85030" name="Rectangle 38">
            <a:extLst>
              <a:ext uri="{FF2B5EF4-FFF2-40B4-BE49-F238E27FC236}">
                <a16:creationId xmlns:a16="http://schemas.microsoft.com/office/drawing/2014/main" id="{6D73D891-286D-4A40-80AF-F31612C19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997450"/>
            <a:ext cx="3384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最简单的迭代关系为</a:t>
            </a:r>
          </a:p>
        </p:txBody>
      </p:sp>
      <p:sp>
        <p:nvSpPr>
          <p:cNvPr id="165926" name="Rectangle 40">
            <a:extLst>
              <a:ext uri="{FF2B5EF4-FFF2-40B4-BE49-F238E27FC236}">
                <a16:creationId xmlns:a16="http://schemas.microsoft.com/office/drawing/2014/main" id="{F7DCFE28-09A4-4ECB-B269-313418902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92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85031" name="Object 14">
            <a:extLst>
              <a:ext uri="{FF2B5EF4-FFF2-40B4-BE49-F238E27FC236}">
                <a16:creationId xmlns:a16="http://schemas.microsoft.com/office/drawing/2014/main" id="{8C506F86-F3B8-4ABD-9204-477948FA64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3713" y="5557838"/>
          <a:ext cx="2232025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6" name="Equation" r:id="rId21" imgW="952087" imgH="228501" progId="Equation.DSMT4">
                  <p:embed/>
                </p:oleObj>
              </mc:Choice>
              <mc:Fallback>
                <p:oleObj name="Equation" r:id="rId21" imgW="952087" imgH="228501" progId="Equation.DSMT4">
                  <p:embed/>
                  <p:pic>
                    <p:nvPicPr>
                      <p:cNvPr id="85031" name="Object 14">
                        <a:extLst>
                          <a:ext uri="{FF2B5EF4-FFF2-40B4-BE49-F238E27FC236}">
                            <a16:creationId xmlns:a16="http://schemas.microsoft.com/office/drawing/2014/main" id="{8C506F86-F3B8-4ABD-9204-477948FA64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5557838"/>
                        <a:ext cx="2232025" cy="534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927" name="Rectangle 41">
            <a:extLst>
              <a:ext uri="{FF2B5EF4-FFF2-40B4-BE49-F238E27FC236}">
                <a16:creationId xmlns:a16="http://schemas.microsoft.com/office/drawing/2014/main" id="{EB67C5F5-8B06-4D09-AB87-51AC38984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21063"/>
            <a:ext cx="250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1000">
                <a:cs typeface="Times New Roman" panose="02020603050405020304" pitchFamily="18" charset="0"/>
              </a:rPr>
              <a:t> </a:t>
            </a:r>
            <a:endParaRPr lang="en-US" altLang="zh-CN"/>
          </a:p>
        </p:txBody>
      </p:sp>
      <p:sp>
        <p:nvSpPr>
          <p:cNvPr id="85034" name="Rectangle 42">
            <a:extLst>
              <a:ext uri="{FF2B5EF4-FFF2-40B4-BE49-F238E27FC236}">
                <a16:creationId xmlns:a16="http://schemas.microsoft.com/office/drawing/2014/main" id="{DABB677B-EBDF-4DB0-9302-242137531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4713" y="5573713"/>
            <a:ext cx="16875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（</a:t>
            </a:r>
            <a:r>
              <a:rPr lang="en-US" altLang="zh-CN"/>
              <a:t>3.70</a:t>
            </a:r>
            <a:r>
              <a:rPr lang="zh-CN" altLang="en-US"/>
              <a:t>） </a:t>
            </a:r>
          </a:p>
        </p:txBody>
      </p:sp>
      <p:sp>
        <p:nvSpPr>
          <p:cNvPr id="165929" name="Rectangle 44">
            <a:extLst>
              <a:ext uri="{FF2B5EF4-FFF2-40B4-BE49-F238E27FC236}">
                <a16:creationId xmlns:a16="http://schemas.microsoft.com/office/drawing/2014/main" id="{B5D1B09A-3F27-4E67-B5A9-EA4B0F2AB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92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85035" name="Object 15">
            <a:extLst>
              <a:ext uri="{FF2B5EF4-FFF2-40B4-BE49-F238E27FC236}">
                <a16:creationId xmlns:a16="http://schemas.microsoft.com/office/drawing/2014/main" id="{DB406CBC-7486-4F94-A34B-053573A1D1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388" y="6092825"/>
          <a:ext cx="481012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7" name="Equation" r:id="rId23" imgW="190500" imgH="228600" progId="Equation.DSMT4">
                  <p:embed/>
                </p:oleObj>
              </mc:Choice>
              <mc:Fallback>
                <p:oleObj name="Equation" r:id="rId23" imgW="190500" imgH="228600" progId="Equation.DSMT4">
                  <p:embed/>
                  <p:pic>
                    <p:nvPicPr>
                      <p:cNvPr id="85035" name="Object 15">
                        <a:extLst>
                          <a:ext uri="{FF2B5EF4-FFF2-40B4-BE49-F238E27FC236}">
                            <a16:creationId xmlns:a16="http://schemas.microsoft.com/office/drawing/2014/main" id="{DB406CBC-7486-4F94-A34B-053573A1D1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6092825"/>
                        <a:ext cx="481012" cy="576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037" name="Rectangle 45">
            <a:extLst>
              <a:ext uri="{FF2B5EF4-FFF2-40B4-BE49-F238E27FC236}">
                <a16:creationId xmlns:a16="http://schemas.microsoft.com/office/drawing/2014/main" id="{197F62A1-0A13-4140-9F9A-1480C63F6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775" y="6092825"/>
            <a:ext cx="6496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称为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校正矩阵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，（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3.70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）称为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校正公式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5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4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5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4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5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4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5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4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5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5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50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50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5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85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85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85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85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85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85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85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85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850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850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85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85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85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85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85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85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85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85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85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85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85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85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85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85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85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85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85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85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00" grpId="0"/>
      <p:bldP spid="85001" grpId="0"/>
      <p:bldP spid="85002" grpId="0"/>
      <p:bldP spid="85003" grpId="0"/>
      <p:bldP spid="85004" grpId="0"/>
      <p:bldP spid="85009" grpId="0"/>
      <p:bldP spid="85010" grpId="0"/>
      <p:bldP spid="85011" grpId="0"/>
      <p:bldP spid="85012" grpId="0"/>
      <p:bldP spid="85013" grpId="0"/>
      <p:bldP spid="85019" grpId="0"/>
      <p:bldP spid="85020" grpId="0"/>
      <p:bldP spid="85022" grpId="0"/>
      <p:bldP spid="85025" grpId="0"/>
      <p:bldP spid="85026" grpId="0"/>
      <p:bldP spid="85027" grpId="0"/>
      <p:bldP spid="85029" grpId="0"/>
      <p:bldP spid="85030" grpId="0"/>
      <p:bldP spid="85034" grpId="0"/>
      <p:bldP spid="850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022" name="Object 2">
            <a:extLst>
              <a:ext uri="{FF2B5EF4-FFF2-40B4-BE49-F238E27FC236}">
                <a16:creationId xmlns:a16="http://schemas.microsoft.com/office/drawing/2014/main" id="{BF82827B-102C-408E-9130-D94FD88C74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7313" y="115888"/>
          <a:ext cx="563562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0" name="Equation" r:id="rId3" imgW="228600" imgH="228600" progId="Equation.DSMT4">
                  <p:embed/>
                </p:oleObj>
              </mc:Choice>
              <mc:Fallback>
                <p:oleObj name="Equation" r:id="rId3" imgW="228600" imgH="228600" progId="Equation.DSMT4">
                  <p:embed/>
                  <p:pic>
                    <p:nvPicPr>
                      <p:cNvPr id="86022" name="Object 2">
                        <a:extLst>
                          <a:ext uri="{FF2B5EF4-FFF2-40B4-BE49-F238E27FC236}">
                            <a16:creationId xmlns:a16="http://schemas.microsoft.com/office/drawing/2014/main" id="{BF82827B-102C-408E-9130-D94FD88C74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115888"/>
                        <a:ext cx="563562" cy="563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1" name="Object 3">
            <a:extLst>
              <a:ext uri="{FF2B5EF4-FFF2-40B4-BE49-F238E27FC236}">
                <a16:creationId xmlns:a16="http://schemas.microsoft.com/office/drawing/2014/main" id="{C38B1A9E-8C74-45C8-9DE9-C52BA50817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3438" y="115888"/>
          <a:ext cx="636587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1" name="Equation" r:id="rId5" imgW="253890" imgH="241195" progId="Equation.DSMT4">
                  <p:embed/>
                </p:oleObj>
              </mc:Choice>
              <mc:Fallback>
                <p:oleObj name="Equation" r:id="rId5" imgW="253890" imgH="241195" progId="Equation.DSMT4">
                  <p:embed/>
                  <p:pic>
                    <p:nvPicPr>
                      <p:cNvPr id="86021" name="Object 3">
                        <a:extLst>
                          <a:ext uri="{FF2B5EF4-FFF2-40B4-BE49-F238E27FC236}">
                            <a16:creationId xmlns:a16="http://schemas.microsoft.com/office/drawing/2014/main" id="{C38B1A9E-8C74-45C8-9DE9-C52BA50817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115888"/>
                        <a:ext cx="636587" cy="588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0" name="Object 4">
            <a:extLst>
              <a:ext uri="{FF2B5EF4-FFF2-40B4-BE49-F238E27FC236}">
                <a16:creationId xmlns:a16="http://schemas.microsoft.com/office/drawing/2014/main" id="{326099EF-A6B4-40C6-9432-511059BEFB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80288" y="128588"/>
          <a:ext cx="636587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2" name="Equation" r:id="rId7" imgW="228600" imgH="228600" progId="Equation.DSMT4">
                  <p:embed/>
                </p:oleObj>
              </mc:Choice>
              <mc:Fallback>
                <p:oleObj name="Equation" r:id="rId7" imgW="228600" imgH="228600" progId="Equation.DSMT4">
                  <p:embed/>
                  <p:pic>
                    <p:nvPicPr>
                      <p:cNvPr id="86020" name="Object 4">
                        <a:extLst>
                          <a:ext uri="{FF2B5EF4-FFF2-40B4-BE49-F238E27FC236}">
                            <a16:creationId xmlns:a16="http://schemas.microsoft.com/office/drawing/2014/main" id="{326099EF-A6B4-40C6-9432-511059BEFB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288" y="128588"/>
                        <a:ext cx="636587" cy="636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3" name="Rectangle 7">
            <a:extLst>
              <a:ext uri="{FF2B5EF4-FFF2-40B4-BE49-F238E27FC236}">
                <a16:creationId xmlns:a16="http://schemas.microsoft.com/office/drawing/2014/main" id="{D738007B-85BB-4E44-B395-3741AAEAF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115888"/>
            <a:ext cx="1962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第三，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为使</a:t>
            </a:r>
            <a:endParaRPr lang="zh-CN" altLang="en-US"/>
          </a:p>
        </p:txBody>
      </p:sp>
      <p:sp>
        <p:nvSpPr>
          <p:cNvPr id="86024" name="Rectangle 8">
            <a:extLst>
              <a:ext uri="{FF2B5EF4-FFF2-40B4-BE49-F238E27FC236}">
                <a16:creationId xmlns:a16="http://schemas.microsoft.com/office/drawing/2014/main" id="{53EDA6DF-FE30-4857-8603-50CA850FE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6888" y="115888"/>
            <a:ext cx="1606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确实近似</a:t>
            </a:r>
            <a:endParaRPr lang="zh-CN" altLang="en-US"/>
          </a:p>
        </p:txBody>
      </p:sp>
      <p:sp>
        <p:nvSpPr>
          <p:cNvPr id="86025" name="Rectangle 9">
            <a:extLst>
              <a:ext uri="{FF2B5EF4-FFF2-40B4-BE49-F238E27FC236}">
                <a16:creationId xmlns:a16="http://schemas.microsoft.com/office/drawing/2014/main" id="{5A441354-ACB0-43E1-B44B-A296EADAE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115888"/>
            <a:ext cx="2317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，要求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每一个</a:t>
            </a:r>
            <a:endParaRPr lang="zh-CN" altLang="en-US"/>
          </a:p>
        </p:txBody>
      </p:sp>
      <p:sp>
        <p:nvSpPr>
          <p:cNvPr id="86026" name="Rectangle 10">
            <a:extLst>
              <a:ext uri="{FF2B5EF4-FFF2-40B4-BE49-F238E27FC236}">
                <a16:creationId xmlns:a16="http://schemas.microsoft.com/office/drawing/2014/main" id="{7966AB64-1198-452E-97FA-5AF30E089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7825" y="115888"/>
            <a:ext cx="895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必须</a:t>
            </a:r>
            <a:endParaRPr lang="zh-CN" altLang="en-US"/>
          </a:p>
        </p:txBody>
      </p:sp>
      <p:sp>
        <p:nvSpPr>
          <p:cNvPr id="86028" name="Rectangle 12">
            <a:extLst>
              <a:ext uri="{FF2B5EF4-FFF2-40B4-BE49-F238E27FC236}">
                <a16:creationId xmlns:a16="http://schemas.microsoft.com/office/drawing/2014/main" id="{C89DE923-7CE7-48BF-A6B2-C33F3F67E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620713"/>
            <a:ext cx="34371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满足拟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Newton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条件。</a:t>
            </a:r>
          </a:p>
        </p:txBody>
      </p:sp>
      <p:graphicFrame>
        <p:nvGraphicFramePr>
          <p:cNvPr id="86032" name="Object 5">
            <a:extLst>
              <a:ext uri="{FF2B5EF4-FFF2-40B4-BE49-F238E27FC236}">
                <a16:creationId xmlns:a16="http://schemas.microsoft.com/office/drawing/2014/main" id="{6553F632-BF65-4044-89FB-7F1CCF7B1B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79838" y="1196975"/>
          <a:ext cx="725487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3" name="Equation" r:id="rId9" imgW="317087" imgH="177569" progId="Equation.DSMT4">
                  <p:embed/>
                </p:oleObj>
              </mc:Choice>
              <mc:Fallback>
                <p:oleObj name="Equation" r:id="rId9" imgW="317087" imgH="177569" progId="Equation.DSMT4">
                  <p:embed/>
                  <p:pic>
                    <p:nvPicPr>
                      <p:cNvPr id="86032" name="Object 5">
                        <a:extLst>
                          <a:ext uri="{FF2B5EF4-FFF2-40B4-BE49-F238E27FC236}">
                            <a16:creationId xmlns:a16="http://schemas.microsoft.com/office/drawing/2014/main" id="{6553F632-BF65-4044-89FB-7F1CCF7B1B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1196975"/>
                        <a:ext cx="725487" cy="417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31" name="Object 6">
            <a:extLst>
              <a:ext uri="{FF2B5EF4-FFF2-40B4-BE49-F238E27FC236}">
                <a16:creationId xmlns:a16="http://schemas.microsoft.com/office/drawing/2014/main" id="{C4155BDD-A3CC-4104-ACBF-62077D2BD4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3800" y="1125538"/>
          <a:ext cx="5810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4" name="Equation" r:id="rId11" imgW="228600" imgH="228600" progId="Equation.DSMT4">
                  <p:embed/>
                </p:oleObj>
              </mc:Choice>
              <mc:Fallback>
                <p:oleObj name="Equation" r:id="rId11" imgW="228600" imgH="228600" progId="Equation.DSMT4">
                  <p:embed/>
                  <p:pic>
                    <p:nvPicPr>
                      <p:cNvPr id="86031" name="Object 6">
                        <a:extLst>
                          <a:ext uri="{FF2B5EF4-FFF2-40B4-BE49-F238E27FC236}">
                            <a16:creationId xmlns:a16="http://schemas.microsoft.com/office/drawing/2014/main" id="{C4155BDD-A3CC-4104-ACBF-62077D2BD4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1125538"/>
                        <a:ext cx="581025" cy="581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30" name="Object 7">
            <a:extLst>
              <a:ext uri="{FF2B5EF4-FFF2-40B4-BE49-F238E27FC236}">
                <a16:creationId xmlns:a16="http://schemas.microsoft.com/office/drawing/2014/main" id="{D176E022-7F4D-4AE1-84BA-CA65AFA597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7400" y="981075"/>
          <a:ext cx="7969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5" name="Equation" r:id="rId12" imgW="253890" imgH="228501" progId="Equation.DSMT4">
                  <p:embed/>
                </p:oleObj>
              </mc:Choice>
              <mc:Fallback>
                <p:oleObj name="Equation" r:id="rId12" imgW="253890" imgH="228501" progId="Equation.DSMT4">
                  <p:embed/>
                  <p:pic>
                    <p:nvPicPr>
                      <p:cNvPr id="86030" name="Object 7">
                        <a:extLst>
                          <a:ext uri="{FF2B5EF4-FFF2-40B4-BE49-F238E27FC236}">
                            <a16:creationId xmlns:a16="http://schemas.microsoft.com/office/drawing/2014/main" id="{D176E022-7F4D-4AE1-84BA-CA65AFA597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981075"/>
                        <a:ext cx="796925" cy="708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9" name="Object 8">
            <a:extLst>
              <a:ext uri="{FF2B5EF4-FFF2-40B4-BE49-F238E27FC236}">
                <a16:creationId xmlns:a16="http://schemas.microsoft.com/office/drawing/2014/main" id="{91B3BB01-B9FB-4A1C-A669-3B9DB8E17E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1628775"/>
          <a:ext cx="792162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6" name="Equation" r:id="rId14" imgW="304668" imgH="228501" progId="Equation.DSMT4">
                  <p:embed/>
                </p:oleObj>
              </mc:Choice>
              <mc:Fallback>
                <p:oleObj name="Equation" r:id="rId14" imgW="304668" imgH="228501" progId="Equation.DSMT4">
                  <p:embed/>
                  <p:pic>
                    <p:nvPicPr>
                      <p:cNvPr id="86029" name="Object 8">
                        <a:extLst>
                          <a:ext uri="{FF2B5EF4-FFF2-40B4-BE49-F238E27FC236}">
                            <a16:creationId xmlns:a16="http://schemas.microsoft.com/office/drawing/2014/main" id="{91B3BB01-B9FB-4A1C-A669-3B9DB8E17E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628775"/>
                        <a:ext cx="792162" cy="59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33" name="Rectangle 17">
            <a:extLst>
              <a:ext uri="{FF2B5EF4-FFF2-40B4-BE49-F238E27FC236}">
                <a16:creationId xmlns:a16="http://schemas.microsoft.com/office/drawing/2014/main" id="{0235809F-2DCD-4FEE-A783-834959D11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450" y="1125538"/>
            <a:ext cx="3028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设迭代已进行到第</a:t>
            </a:r>
            <a:endParaRPr lang="zh-CN" altLang="en-US"/>
          </a:p>
        </p:txBody>
      </p:sp>
      <p:sp>
        <p:nvSpPr>
          <p:cNvPr id="86034" name="Rectangle 18">
            <a:extLst>
              <a:ext uri="{FF2B5EF4-FFF2-40B4-BE49-F238E27FC236}">
                <a16:creationId xmlns:a16="http://schemas.microsoft.com/office/drawing/2014/main" id="{5025381D-8BDE-4F69-A53A-B6A1F1B91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7375" y="1109663"/>
            <a:ext cx="895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步，</a:t>
            </a:r>
            <a:endParaRPr lang="zh-CN" altLang="en-US"/>
          </a:p>
        </p:txBody>
      </p:sp>
      <p:sp>
        <p:nvSpPr>
          <p:cNvPr id="86035" name="Rectangle 19">
            <a:extLst>
              <a:ext uri="{FF2B5EF4-FFF2-40B4-BE49-F238E27FC236}">
                <a16:creationId xmlns:a16="http://schemas.microsoft.com/office/drawing/2014/main" id="{53EFEDBE-ED8C-4EB8-A38B-75829AE5C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650" y="1125538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和</a:t>
            </a:r>
            <a:endParaRPr lang="zh-CN" altLang="en-US"/>
          </a:p>
        </p:txBody>
      </p:sp>
      <p:sp>
        <p:nvSpPr>
          <p:cNvPr id="86036" name="Rectangle 20">
            <a:extLst>
              <a:ext uri="{FF2B5EF4-FFF2-40B4-BE49-F238E27FC236}">
                <a16:creationId xmlns:a16="http://schemas.microsoft.com/office/drawing/2014/main" id="{D8EBBCDE-D0F7-4C00-B7AF-703273CDF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1052513"/>
            <a:ext cx="2673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均已求出，现在</a:t>
            </a:r>
            <a:endParaRPr lang="zh-CN" altLang="en-US"/>
          </a:p>
        </p:txBody>
      </p:sp>
      <p:sp>
        <p:nvSpPr>
          <p:cNvPr id="86037" name="Rectangle 21">
            <a:extLst>
              <a:ext uri="{FF2B5EF4-FFF2-40B4-BE49-F238E27FC236}">
                <a16:creationId xmlns:a16="http://schemas.microsoft.com/office/drawing/2014/main" id="{C7C5D32D-8128-4AE6-B50F-441A7B10A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1628775"/>
            <a:ext cx="3384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所必须满足的条件。</a:t>
            </a:r>
            <a:endParaRPr lang="zh-CN" altLang="en-US" dirty="0"/>
          </a:p>
        </p:txBody>
      </p:sp>
      <p:sp>
        <p:nvSpPr>
          <p:cNvPr id="86039" name="Rectangle 23">
            <a:extLst>
              <a:ext uri="{FF2B5EF4-FFF2-40B4-BE49-F238E27FC236}">
                <a16:creationId xmlns:a16="http://schemas.microsoft.com/office/drawing/2014/main" id="{70A0D789-970E-4DB4-831B-C88086292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" y="1628775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推导</a:t>
            </a:r>
          </a:p>
        </p:txBody>
      </p:sp>
      <p:graphicFrame>
        <p:nvGraphicFramePr>
          <p:cNvPr id="86041" name="Object 9">
            <a:extLst>
              <a:ext uri="{FF2B5EF4-FFF2-40B4-BE49-F238E27FC236}">
                <a16:creationId xmlns:a16="http://schemas.microsoft.com/office/drawing/2014/main" id="{F01677E8-3F1C-4B83-91E8-F067393D21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1913" y="2165350"/>
          <a:ext cx="93186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7" name="Equation" r:id="rId16" imgW="342751" imgH="203112" progId="Equation.DSMT4">
                  <p:embed/>
                </p:oleObj>
              </mc:Choice>
              <mc:Fallback>
                <p:oleObj name="Equation" r:id="rId16" imgW="342751" imgH="203112" progId="Equation.DSMT4">
                  <p:embed/>
                  <p:pic>
                    <p:nvPicPr>
                      <p:cNvPr id="86041" name="Object 9">
                        <a:extLst>
                          <a:ext uri="{FF2B5EF4-FFF2-40B4-BE49-F238E27FC236}">
                            <a16:creationId xmlns:a16="http://schemas.microsoft.com/office/drawing/2014/main" id="{F01677E8-3F1C-4B83-91E8-F067393D21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165350"/>
                        <a:ext cx="931862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40" name="Object 10">
            <a:extLst>
              <a:ext uri="{FF2B5EF4-FFF2-40B4-BE49-F238E27FC236}">
                <a16:creationId xmlns:a16="http://schemas.microsoft.com/office/drawing/2014/main" id="{B967A63C-1688-434A-841B-BE41F02939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32138" y="2060575"/>
          <a:ext cx="788987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8" name="Equation" r:id="rId18" imgW="253890" imgH="228501" progId="Equation.DSMT4">
                  <p:embed/>
                </p:oleObj>
              </mc:Choice>
              <mc:Fallback>
                <p:oleObj name="Equation" r:id="rId18" imgW="253890" imgH="228501" progId="Equation.DSMT4">
                  <p:embed/>
                  <p:pic>
                    <p:nvPicPr>
                      <p:cNvPr id="86040" name="Object 10">
                        <a:extLst>
                          <a:ext uri="{FF2B5EF4-FFF2-40B4-BE49-F238E27FC236}">
                            <a16:creationId xmlns:a16="http://schemas.microsoft.com/office/drawing/2014/main" id="{B967A63C-1688-434A-841B-BE41F02939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2060575"/>
                        <a:ext cx="788987" cy="701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42" name="Rectangle 26">
            <a:extLst>
              <a:ext uri="{FF2B5EF4-FFF2-40B4-BE49-F238E27FC236}">
                <a16:creationId xmlns:a16="http://schemas.microsoft.com/office/drawing/2014/main" id="{B8CD056C-ABB5-4656-870A-7632B15BD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133600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将</a:t>
            </a:r>
            <a:endParaRPr lang="zh-CN" altLang="en-US"/>
          </a:p>
        </p:txBody>
      </p:sp>
      <p:sp>
        <p:nvSpPr>
          <p:cNvPr id="86043" name="Rectangle 27">
            <a:extLst>
              <a:ext uri="{FF2B5EF4-FFF2-40B4-BE49-F238E27FC236}">
                <a16:creationId xmlns:a16="http://schemas.microsoft.com/office/drawing/2014/main" id="{2150F22D-CEEC-43AC-A265-347326326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8225" y="2133600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在点</a:t>
            </a:r>
            <a:endParaRPr lang="zh-CN" altLang="en-US"/>
          </a:p>
        </p:txBody>
      </p:sp>
      <p:sp>
        <p:nvSpPr>
          <p:cNvPr id="86044" name="Rectangle 28">
            <a:extLst>
              <a:ext uri="{FF2B5EF4-FFF2-40B4-BE49-F238E27FC236}">
                <a16:creationId xmlns:a16="http://schemas.microsoft.com/office/drawing/2014/main" id="{8DC3ED98-25A1-4BC7-BE40-124C6B427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475" y="2133600"/>
            <a:ext cx="3740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处作</a:t>
            </a:r>
            <a:r>
              <a:rPr lang="en-US" altLang="zh-CN">
                <a:latin typeface="宋体" panose="02010600030101010101" pitchFamily="2" charset="-122"/>
                <a:cs typeface="Times New Roman" panose="02020603050405020304" pitchFamily="18" charset="0"/>
              </a:rPr>
              <a:t>Taylor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级数展开，</a:t>
            </a:r>
            <a:endParaRPr lang="zh-CN" altLang="en-US"/>
          </a:p>
        </p:txBody>
      </p:sp>
      <p:sp>
        <p:nvSpPr>
          <p:cNvPr id="166945" name="Rectangle 30">
            <a:extLst>
              <a:ext uri="{FF2B5EF4-FFF2-40B4-BE49-F238E27FC236}">
                <a16:creationId xmlns:a16="http://schemas.microsoft.com/office/drawing/2014/main" id="{9B898D48-0BB3-4F79-89ED-E97179628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86045" name="Object 11">
            <a:extLst>
              <a:ext uri="{FF2B5EF4-FFF2-40B4-BE49-F238E27FC236}">
                <a16:creationId xmlns:a16="http://schemas.microsoft.com/office/drawing/2014/main" id="{7025C657-F03D-4502-A702-C86BB9723A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" y="2636838"/>
          <a:ext cx="9001125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9" name="Equation" r:id="rId19" imgW="4051300" imgH="393700" progId="Equation.DSMT4">
                  <p:embed/>
                </p:oleObj>
              </mc:Choice>
              <mc:Fallback>
                <p:oleObj name="Equation" r:id="rId19" imgW="4051300" imgH="393700" progId="Equation.DSMT4">
                  <p:embed/>
                  <p:pic>
                    <p:nvPicPr>
                      <p:cNvPr id="86045" name="Object 11">
                        <a:extLst>
                          <a:ext uri="{FF2B5EF4-FFF2-40B4-BE49-F238E27FC236}">
                            <a16:creationId xmlns:a16="http://schemas.microsoft.com/office/drawing/2014/main" id="{7025C657-F03D-4502-A702-C86BB9723A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2636838"/>
                        <a:ext cx="9001125" cy="868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47" name="Rectangle 31">
            <a:extLst>
              <a:ext uri="{FF2B5EF4-FFF2-40B4-BE49-F238E27FC236}">
                <a16:creationId xmlns:a16="http://schemas.microsoft.com/office/drawing/2014/main" id="{5E205E8A-7636-409A-8994-0A635BDCB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" y="3500438"/>
            <a:ext cx="895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于是</a:t>
            </a:r>
          </a:p>
        </p:txBody>
      </p:sp>
      <p:sp>
        <p:nvSpPr>
          <p:cNvPr id="166947" name="Rectangle 33">
            <a:extLst>
              <a:ext uri="{FF2B5EF4-FFF2-40B4-BE49-F238E27FC236}">
                <a16:creationId xmlns:a16="http://schemas.microsoft.com/office/drawing/2014/main" id="{D298B9C7-47D6-4A02-9387-4B29E6603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86048" name="Object 12">
            <a:extLst>
              <a:ext uri="{FF2B5EF4-FFF2-40B4-BE49-F238E27FC236}">
                <a16:creationId xmlns:a16="http://schemas.microsoft.com/office/drawing/2014/main" id="{BC69F966-9F08-404F-8CF6-9B56AC349B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95513" y="3789363"/>
          <a:ext cx="4465637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0" name="Equation" r:id="rId21" imgW="1790700" imgH="228600" progId="Equation.DSMT4">
                  <p:embed/>
                </p:oleObj>
              </mc:Choice>
              <mc:Fallback>
                <p:oleObj name="Equation" r:id="rId21" imgW="1790700" imgH="228600" progId="Equation.DSMT4">
                  <p:embed/>
                  <p:pic>
                    <p:nvPicPr>
                      <p:cNvPr id="86048" name="Object 12">
                        <a:extLst>
                          <a:ext uri="{FF2B5EF4-FFF2-40B4-BE49-F238E27FC236}">
                            <a16:creationId xmlns:a16="http://schemas.microsoft.com/office/drawing/2014/main" id="{BC69F966-9F08-404F-8CF6-9B56AC349B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3789363"/>
                        <a:ext cx="4465637" cy="569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51" name="Rectangle 35">
            <a:extLst>
              <a:ext uri="{FF2B5EF4-FFF2-40B4-BE49-F238E27FC236}">
                <a16:creationId xmlns:a16="http://schemas.microsoft.com/office/drawing/2014/main" id="{05254169-7173-4C14-AEE3-27B429D12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4422775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令</a:t>
            </a:r>
            <a:endParaRPr lang="zh-CN" altLang="en-US"/>
          </a:p>
        </p:txBody>
      </p:sp>
      <p:graphicFrame>
        <p:nvGraphicFramePr>
          <p:cNvPr id="86050" name="Object 13">
            <a:extLst>
              <a:ext uri="{FF2B5EF4-FFF2-40B4-BE49-F238E27FC236}">
                <a16:creationId xmlns:a16="http://schemas.microsoft.com/office/drawing/2014/main" id="{6502C966-0703-47A3-B393-88BF234E40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0" y="4402138"/>
          <a:ext cx="1223963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1" name="Equation" r:id="rId23" imgW="406224" imgH="228501" progId="Equation.DSMT4">
                  <p:embed/>
                </p:oleObj>
              </mc:Choice>
              <mc:Fallback>
                <p:oleObj name="Equation" r:id="rId23" imgW="406224" imgH="228501" progId="Equation.DSMT4">
                  <p:embed/>
                  <p:pic>
                    <p:nvPicPr>
                      <p:cNvPr id="86050" name="Object 13">
                        <a:extLst>
                          <a:ext uri="{FF2B5EF4-FFF2-40B4-BE49-F238E27FC236}">
                            <a16:creationId xmlns:a16="http://schemas.microsoft.com/office/drawing/2014/main" id="{6502C966-0703-47A3-B393-88BF234E40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402138"/>
                        <a:ext cx="1223963" cy="682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52" name="Rectangle 36">
            <a:extLst>
              <a:ext uri="{FF2B5EF4-FFF2-40B4-BE49-F238E27FC236}">
                <a16:creationId xmlns:a16="http://schemas.microsoft.com/office/drawing/2014/main" id="{81C59B51-3EDA-430E-A34E-8C32098A4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4422775"/>
            <a:ext cx="1250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，则有</a:t>
            </a:r>
            <a:endParaRPr lang="zh-CN" altLang="en-US"/>
          </a:p>
        </p:txBody>
      </p:sp>
      <p:sp>
        <p:nvSpPr>
          <p:cNvPr id="166950" name="Rectangle 38">
            <a:extLst>
              <a:ext uri="{FF2B5EF4-FFF2-40B4-BE49-F238E27FC236}">
                <a16:creationId xmlns:a16="http://schemas.microsoft.com/office/drawing/2014/main" id="{02A8ED97-2B73-4136-84BC-EC7C5DDE8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86053" name="Object 14">
            <a:extLst>
              <a:ext uri="{FF2B5EF4-FFF2-40B4-BE49-F238E27FC236}">
                <a16:creationId xmlns:a16="http://schemas.microsoft.com/office/drawing/2014/main" id="{7E6AB027-4F6A-4985-B0C8-3E0DDBCC72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68538" y="4797425"/>
          <a:ext cx="4319587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2" name="Equation" r:id="rId25" imgW="1625600" imgH="228600" progId="Equation.DSMT4">
                  <p:embed/>
                </p:oleObj>
              </mc:Choice>
              <mc:Fallback>
                <p:oleObj name="Equation" r:id="rId25" imgW="1625600" imgH="228600" progId="Equation.DSMT4">
                  <p:embed/>
                  <p:pic>
                    <p:nvPicPr>
                      <p:cNvPr id="86053" name="Object 14">
                        <a:extLst>
                          <a:ext uri="{FF2B5EF4-FFF2-40B4-BE49-F238E27FC236}">
                            <a16:creationId xmlns:a16="http://schemas.microsoft.com/office/drawing/2014/main" id="{7E6AB027-4F6A-4985-B0C8-3E0DDBCC72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797425"/>
                        <a:ext cx="4319587" cy="604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56" name="Rectangle 40">
            <a:extLst>
              <a:ext uri="{FF2B5EF4-FFF2-40B4-BE49-F238E27FC236}">
                <a16:creationId xmlns:a16="http://schemas.microsoft.com/office/drawing/2014/main" id="{2B783BAB-6B78-4C14-B3BE-314BD6FFF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5373688"/>
            <a:ext cx="1606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所以，当</a:t>
            </a:r>
            <a:endParaRPr lang="zh-CN" altLang="en-US"/>
          </a:p>
        </p:txBody>
      </p:sp>
      <p:graphicFrame>
        <p:nvGraphicFramePr>
          <p:cNvPr id="86055" name="Object 15">
            <a:extLst>
              <a:ext uri="{FF2B5EF4-FFF2-40B4-BE49-F238E27FC236}">
                <a16:creationId xmlns:a16="http://schemas.microsoft.com/office/drawing/2014/main" id="{EC2D9FFD-BF94-4F9E-80A5-76FE21FB93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0" y="5392738"/>
          <a:ext cx="719138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3" name="Equation" r:id="rId27" imgW="291973" imgH="228501" progId="Equation.DSMT4">
                  <p:embed/>
                </p:oleObj>
              </mc:Choice>
              <mc:Fallback>
                <p:oleObj name="Equation" r:id="rId27" imgW="291973" imgH="228501" progId="Equation.DSMT4">
                  <p:embed/>
                  <p:pic>
                    <p:nvPicPr>
                      <p:cNvPr id="86055" name="Object 15">
                        <a:extLst>
                          <a:ext uri="{FF2B5EF4-FFF2-40B4-BE49-F238E27FC236}">
                            <a16:creationId xmlns:a16="http://schemas.microsoft.com/office/drawing/2014/main" id="{EC2D9FFD-BF94-4F9E-80A5-76FE21FB93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392738"/>
                        <a:ext cx="719138" cy="557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57" name="Rectangle 41">
            <a:extLst>
              <a:ext uri="{FF2B5EF4-FFF2-40B4-BE49-F238E27FC236}">
                <a16:creationId xmlns:a16="http://schemas.microsoft.com/office/drawing/2014/main" id="{BAB2F8A0-F851-490C-9457-1E6648EE8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5357813"/>
            <a:ext cx="1962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正定时，有</a:t>
            </a:r>
            <a:endParaRPr lang="zh-CN" altLang="en-US"/>
          </a:p>
        </p:txBody>
      </p:sp>
      <p:sp>
        <p:nvSpPr>
          <p:cNvPr id="166953" name="Rectangle 43">
            <a:extLst>
              <a:ext uri="{FF2B5EF4-FFF2-40B4-BE49-F238E27FC236}">
                <a16:creationId xmlns:a16="http://schemas.microsoft.com/office/drawing/2014/main" id="{E666ED3E-27C9-4456-965A-9E8453296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86058" name="Object 16">
            <a:extLst>
              <a:ext uri="{FF2B5EF4-FFF2-40B4-BE49-F238E27FC236}">
                <a16:creationId xmlns:a16="http://schemas.microsoft.com/office/drawing/2014/main" id="{C76ADDF7-AB82-4B4A-A4BA-1543F1ABBA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66950" y="5946775"/>
          <a:ext cx="3889375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4" name="Equation" r:id="rId29" imgW="1587500" imgH="241300" progId="Equation.DSMT4">
                  <p:embed/>
                </p:oleObj>
              </mc:Choice>
              <mc:Fallback>
                <p:oleObj name="Equation" r:id="rId29" imgW="1587500" imgH="241300" progId="Equation.DSMT4">
                  <p:embed/>
                  <p:pic>
                    <p:nvPicPr>
                      <p:cNvPr id="86058" name="Object 16">
                        <a:extLst>
                          <a:ext uri="{FF2B5EF4-FFF2-40B4-BE49-F238E27FC236}">
                            <a16:creationId xmlns:a16="http://schemas.microsoft.com/office/drawing/2014/main" id="{C76ADDF7-AB82-4B4A-A4BA-1543F1ABBA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5946775"/>
                        <a:ext cx="3889375" cy="582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61" name="Rectangle 45">
            <a:extLst>
              <a:ext uri="{FF2B5EF4-FFF2-40B4-BE49-F238E27FC236}">
                <a16:creationId xmlns:a16="http://schemas.microsoft.com/office/drawing/2014/main" id="{52114E30-F23C-4665-A76B-08CB00006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8" y="6005513"/>
            <a:ext cx="12144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dirty="0"/>
              <a:t>(3.72)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6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6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6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6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6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6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6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6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86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6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86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86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86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86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86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86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86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86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86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86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86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86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86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86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86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86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86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86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86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86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86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86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86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86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86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86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86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86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86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86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86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86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86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86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86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3" grpId="0"/>
      <p:bldP spid="86024" grpId="0"/>
      <p:bldP spid="86025" grpId="0"/>
      <p:bldP spid="86026" grpId="0"/>
      <p:bldP spid="86028" grpId="0"/>
      <p:bldP spid="86033" grpId="0"/>
      <p:bldP spid="86034" grpId="0"/>
      <p:bldP spid="86035" grpId="0"/>
      <p:bldP spid="86036" grpId="0"/>
      <p:bldP spid="86037" grpId="0"/>
      <p:bldP spid="86039" grpId="0"/>
      <p:bldP spid="86042" grpId="0"/>
      <p:bldP spid="86043" grpId="0"/>
      <p:bldP spid="86044" grpId="0"/>
      <p:bldP spid="86047" grpId="0"/>
      <p:bldP spid="86052" grpId="0"/>
      <p:bldP spid="86056" grpId="0"/>
      <p:bldP spid="86057" grpId="0"/>
      <p:bldP spid="8606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6" name="Rectangle 6">
            <a:extLst>
              <a:ext uri="{FF2B5EF4-FFF2-40B4-BE49-F238E27FC236}">
                <a16:creationId xmlns:a16="http://schemas.microsoft.com/office/drawing/2014/main" id="{01D70671-4E9E-4AEA-B4FC-B31547243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025" y="115888"/>
            <a:ext cx="8185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对于正定二次函数（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3.36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），近似式（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3.72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）将变为</a:t>
            </a:r>
            <a:endParaRPr lang="zh-CN" altLang="en-US"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7950" name="Rectangle 8">
            <a:extLst>
              <a:ext uri="{FF2B5EF4-FFF2-40B4-BE49-F238E27FC236}">
                <a16:creationId xmlns:a16="http://schemas.microsoft.com/office/drawing/2014/main" id="{2A21A494-82DF-4D24-81EB-4103B8AA9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620713"/>
            <a:ext cx="1606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等式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，即</a:t>
            </a:r>
          </a:p>
        </p:txBody>
      </p:sp>
      <p:sp>
        <p:nvSpPr>
          <p:cNvPr id="167951" name="Rectangle 10">
            <a:extLst>
              <a:ext uri="{FF2B5EF4-FFF2-40B4-BE49-F238E27FC236}">
                <a16:creationId xmlns:a16="http://schemas.microsoft.com/office/drawing/2014/main" id="{DFCB4917-431D-4270-8CFD-335EC9F35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87049" name="Object 2">
            <a:extLst>
              <a:ext uri="{FF2B5EF4-FFF2-40B4-BE49-F238E27FC236}">
                <a16:creationId xmlns:a16="http://schemas.microsoft.com/office/drawing/2014/main" id="{C01ED0D7-4235-4080-B0BE-4BA2F3909F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7350" y="1052513"/>
          <a:ext cx="406717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1" name="Equation" r:id="rId4" imgW="1587500" imgH="241300" progId="Equation.DSMT4">
                  <p:embed/>
                </p:oleObj>
              </mc:Choice>
              <mc:Fallback>
                <p:oleObj name="Equation" r:id="rId4" imgW="1587500" imgH="241300" progId="Equation.DSMT4">
                  <p:embed/>
                  <p:pic>
                    <p:nvPicPr>
                      <p:cNvPr id="87049" name="Object 2">
                        <a:extLst>
                          <a:ext uri="{FF2B5EF4-FFF2-40B4-BE49-F238E27FC236}">
                            <a16:creationId xmlns:a16="http://schemas.microsoft.com/office/drawing/2014/main" id="{C01ED0D7-4235-4080-B0BE-4BA2F3909F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7350" y="1052513"/>
                        <a:ext cx="4067175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52" name="Rectangle 12">
            <a:extLst>
              <a:ext uri="{FF2B5EF4-FFF2-40B4-BE49-F238E27FC236}">
                <a16:creationId xmlns:a16="http://schemas.microsoft.com/office/drawing/2014/main" id="{0B2FE836-2282-46CC-9FEC-BE1CEAA6A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913" y="1181100"/>
            <a:ext cx="1616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cs typeface="Times New Roman" panose="02020603050405020304" pitchFamily="18" charset="0"/>
              </a:rPr>
              <a:t>（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3.73</a:t>
            </a:r>
            <a:r>
              <a:rPr lang="zh-CN" altLang="en-US">
                <a:cs typeface="Times New Roman" panose="02020603050405020304" pitchFamily="18" charset="0"/>
              </a:rPr>
              <a:t>）</a:t>
            </a:r>
            <a:r>
              <a:rPr lang="zh-CN" altLang="en-US"/>
              <a:t> </a:t>
            </a:r>
          </a:p>
        </p:txBody>
      </p:sp>
      <p:sp>
        <p:nvSpPr>
          <p:cNvPr id="87054" name="Rectangle 14">
            <a:extLst>
              <a:ext uri="{FF2B5EF4-FFF2-40B4-BE49-F238E27FC236}">
                <a16:creationId xmlns:a16="http://schemas.microsoft.com/office/drawing/2014/main" id="{E342D657-1B59-4D32-A13B-5CD97B8BA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1628775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其中</a:t>
            </a:r>
            <a:endParaRPr lang="zh-CN" altLang="en-US"/>
          </a:p>
        </p:txBody>
      </p:sp>
      <p:graphicFrame>
        <p:nvGraphicFramePr>
          <p:cNvPr id="87053" name="Object 3">
            <a:extLst>
              <a:ext uri="{FF2B5EF4-FFF2-40B4-BE49-F238E27FC236}">
                <a16:creationId xmlns:a16="http://schemas.microsoft.com/office/drawing/2014/main" id="{E0D74A92-D8D6-43B2-A9F1-E52AA663CC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1628775"/>
          <a:ext cx="1547812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2" name="Equation" r:id="rId6" imgW="647700" imgH="241300" progId="Equation.DSMT4">
                  <p:embed/>
                </p:oleObj>
              </mc:Choice>
              <mc:Fallback>
                <p:oleObj name="Equation" r:id="rId6" imgW="647700" imgH="241300" progId="Equation.DSMT4">
                  <p:embed/>
                  <p:pic>
                    <p:nvPicPr>
                      <p:cNvPr id="87053" name="Object 3">
                        <a:extLst>
                          <a:ext uri="{FF2B5EF4-FFF2-40B4-BE49-F238E27FC236}">
                            <a16:creationId xmlns:a16="http://schemas.microsoft.com/office/drawing/2014/main" id="{E0D74A92-D8D6-43B2-A9F1-E52AA663CC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628775"/>
                        <a:ext cx="1547812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55" name="Rectangle 15">
            <a:extLst>
              <a:ext uri="{FF2B5EF4-FFF2-40B4-BE49-F238E27FC236}">
                <a16:creationId xmlns:a16="http://schemas.microsoft.com/office/drawing/2014/main" id="{648223FD-1A18-4C43-A1C3-018FEE946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1628775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/>
          </a:p>
        </p:txBody>
      </p:sp>
      <p:sp>
        <p:nvSpPr>
          <p:cNvPr id="87057" name="Rectangle 17">
            <a:extLst>
              <a:ext uri="{FF2B5EF4-FFF2-40B4-BE49-F238E27FC236}">
                <a16:creationId xmlns:a16="http://schemas.microsoft.com/office/drawing/2014/main" id="{CDC3086C-0619-4E54-BC01-B25701C05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" y="2133600"/>
            <a:ext cx="2673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因此，如果迫使</a:t>
            </a:r>
            <a:endParaRPr lang="zh-CN" altLang="en-US"/>
          </a:p>
        </p:txBody>
      </p:sp>
      <p:graphicFrame>
        <p:nvGraphicFramePr>
          <p:cNvPr id="87056" name="Object 4">
            <a:extLst>
              <a:ext uri="{FF2B5EF4-FFF2-40B4-BE49-F238E27FC236}">
                <a16:creationId xmlns:a16="http://schemas.microsoft.com/office/drawing/2014/main" id="{596D3B68-5AFA-4A58-B922-B2ABC429D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2500" y="2236788"/>
          <a:ext cx="64770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3" name="Equation" r:id="rId8" imgW="317362" imgH="228501" progId="Equation.DSMT4">
                  <p:embed/>
                </p:oleObj>
              </mc:Choice>
              <mc:Fallback>
                <p:oleObj name="Equation" r:id="rId8" imgW="317362" imgH="228501" progId="Equation.DSMT4">
                  <p:embed/>
                  <p:pic>
                    <p:nvPicPr>
                      <p:cNvPr id="87056" name="Object 4">
                        <a:extLst>
                          <a:ext uri="{FF2B5EF4-FFF2-40B4-BE49-F238E27FC236}">
                            <a16:creationId xmlns:a16="http://schemas.microsoft.com/office/drawing/2014/main" id="{596D3B68-5AFA-4A58-B922-B2ABC429D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2236788"/>
                        <a:ext cx="647700" cy="471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58" name="Rectangle 18">
            <a:extLst>
              <a:ext uri="{FF2B5EF4-FFF2-40B4-BE49-F238E27FC236}">
                <a16:creationId xmlns:a16="http://schemas.microsoft.com/office/drawing/2014/main" id="{687CEF65-861E-43FC-A846-8C14BDCFD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2133600"/>
            <a:ext cx="4362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满足类似于（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3.73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）的等式</a:t>
            </a:r>
            <a:endParaRPr lang="zh-CN" altLang="en-US"/>
          </a:p>
        </p:txBody>
      </p:sp>
      <p:sp>
        <p:nvSpPr>
          <p:cNvPr id="167957" name="Rectangle 20">
            <a:extLst>
              <a:ext uri="{FF2B5EF4-FFF2-40B4-BE49-F238E27FC236}">
                <a16:creationId xmlns:a16="http://schemas.microsoft.com/office/drawing/2014/main" id="{75B05BF2-1BE5-4B91-8BBE-9D07BA738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87059" name="Object 5">
            <a:extLst>
              <a:ext uri="{FF2B5EF4-FFF2-40B4-BE49-F238E27FC236}">
                <a16:creationId xmlns:a16="http://schemas.microsoft.com/office/drawing/2014/main" id="{93012346-64F5-4D5E-921B-8AA3A7A4B4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7813" y="2636838"/>
          <a:ext cx="417671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4" name="Equation" r:id="rId10" imgW="1600200" imgH="228600" progId="Equation.DSMT4">
                  <p:embed/>
                </p:oleObj>
              </mc:Choice>
              <mc:Fallback>
                <p:oleObj name="Equation" r:id="rId10" imgW="1600200" imgH="228600" progId="Equation.DSMT4">
                  <p:embed/>
                  <p:pic>
                    <p:nvPicPr>
                      <p:cNvPr id="87059" name="Object 5">
                        <a:extLst>
                          <a:ext uri="{FF2B5EF4-FFF2-40B4-BE49-F238E27FC236}">
                            <a16:creationId xmlns:a16="http://schemas.microsoft.com/office/drawing/2014/main" id="{93012346-64F5-4D5E-921B-8AA3A7A4B4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636838"/>
                        <a:ext cx="4176712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958" name="Rectangle 22">
            <a:extLst>
              <a:ext uri="{FF2B5EF4-FFF2-40B4-BE49-F238E27FC236}">
                <a16:creationId xmlns:a16="http://schemas.microsoft.com/office/drawing/2014/main" id="{D9DB285D-51B9-4619-97F9-D77EA9110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7063" name="Rectangle 23">
            <a:extLst>
              <a:ext uri="{FF2B5EF4-FFF2-40B4-BE49-F238E27FC236}">
                <a16:creationId xmlns:a16="http://schemas.microsoft.com/office/drawing/2014/main" id="{FFA64EE9-9CD5-49BA-8A9D-9019AE659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3500" y="2708275"/>
            <a:ext cx="16875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（</a:t>
            </a:r>
            <a:r>
              <a:rPr lang="en-US" altLang="zh-CN"/>
              <a:t>3.74</a:t>
            </a:r>
            <a:r>
              <a:rPr lang="zh-CN" altLang="en-US"/>
              <a:t>） </a:t>
            </a:r>
          </a:p>
        </p:txBody>
      </p:sp>
      <p:sp>
        <p:nvSpPr>
          <p:cNvPr id="87064" name="Text Box 24">
            <a:extLst>
              <a:ext uri="{FF2B5EF4-FFF2-40B4-BE49-F238E27FC236}">
                <a16:creationId xmlns:a16="http://schemas.microsoft.com/office/drawing/2014/main" id="{F3C75A50-CB4E-424C-8C3A-D792E9685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2765425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，</a:t>
            </a:r>
          </a:p>
        </p:txBody>
      </p:sp>
      <p:graphicFrame>
        <p:nvGraphicFramePr>
          <p:cNvPr id="87066" name="Object 6">
            <a:extLst>
              <a:ext uri="{FF2B5EF4-FFF2-40B4-BE49-F238E27FC236}">
                <a16:creationId xmlns:a16="http://schemas.microsoft.com/office/drawing/2014/main" id="{877E36E6-3BE0-4B35-9824-345EA2C86D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3306763"/>
          <a:ext cx="6635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5" name="Equation" r:id="rId12" imgW="317362" imgH="228501" progId="Equation.DSMT4">
                  <p:embed/>
                </p:oleObj>
              </mc:Choice>
              <mc:Fallback>
                <p:oleObj name="Equation" r:id="rId12" imgW="317362" imgH="228501" progId="Equation.DSMT4">
                  <p:embed/>
                  <p:pic>
                    <p:nvPicPr>
                      <p:cNvPr id="87066" name="Object 6">
                        <a:extLst>
                          <a:ext uri="{FF2B5EF4-FFF2-40B4-BE49-F238E27FC236}">
                            <a16:creationId xmlns:a16="http://schemas.microsoft.com/office/drawing/2014/main" id="{877E36E6-3BE0-4B35-9824-345EA2C86D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306763"/>
                        <a:ext cx="663575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65" name="Object 7">
            <a:extLst>
              <a:ext uri="{FF2B5EF4-FFF2-40B4-BE49-F238E27FC236}">
                <a16:creationId xmlns:a16="http://schemas.microsoft.com/office/drawing/2014/main" id="{08A01367-0D72-4278-B22F-4A63F0BE21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3800" y="3213100"/>
          <a:ext cx="647700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6" name="Equation" r:id="rId13" imgW="291973" imgH="241195" progId="Equation.DSMT4">
                  <p:embed/>
                </p:oleObj>
              </mc:Choice>
              <mc:Fallback>
                <p:oleObj name="Equation" r:id="rId13" imgW="291973" imgH="241195" progId="Equation.DSMT4">
                  <p:embed/>
                  <p:pic>
                    <p:nvPicPr>
                      <p:cNvPr id="87065" name="Object 7">
                        <a:extLst>
                          <a:ext uri="{FF2B5EF4-FFF2-40B4-BE49-F238E27FC236}">
                            <a16:creationId xmlns:a16="http://schemas.microsoft.com/office/drawing/2014/main" id="{08A01367-0D72-4278-B22F-4A63F0BE21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3213100"/>
                        <a:ext cx="647700" cy="522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67" name="Rectangle 27">
            <a:extLst>
              <a:ext uri="{FF2B5EF4-FFF2-40B4-BE49-F238E27FC236}">
                <a16:creationId xmlns:a16="http://schemas.microsoft.com/office/drawing/2014/main" id="{9F8C5C57-FD70-460E-8594-362A44015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" y="3213100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那么</a:t>
            </a:r>
            <a:endParaRPr lang="zh-CN" altLang="en-US"/>
          </a:p>
        </p:txBody>
      </p:sp>
      <p:sp>
        <p:nvSpPr>
          <p:cNvPr id="87068" name="Rectangle 28">
            <a:extLst>
              <a:ext uri="{FF2B5EF4-FFF2-40B4-BE49-F238E27FC236}">
                <a16:creationId xmlns:a16="http://schemas.microsoft.com/office/drawing/2014/main" id="{C47B97F5-7DB7-458F-8A00-69FB10474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3213100"/>
            <a:ext cx="3740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就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有可能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很好地近似于</a:t>
            </a:r>
            <a:endParaRPr lang="zh-CN" altLang="en-US"/>
          </a:p>
        </p:txBody>
      </p:sp>
      <p:sp>
        <p:nvSpPr>
          <p:cNvPr id="87069" name="Rectangle 29">
            <a:extLst>
              <a:ext uri="{FF2B5EF4-FFF2-40B4-BE49-F238E27FC236}">
                <a16:creationId xmlns:a16="http://schemas.microsoft.com/office/drawing/2014/main" id="{1BAF850E-F15F-4680-8BB7-DD2E9A5D0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25" y="3213100"/>
            <a:ext cx="36512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。关系式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3.74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）称为</a:t>
            </a:r>
            <a:endParaRPr lang="zh-CN" altLang="en-US"/>
          </a:p>
        </p:txBody>
      </p:sp>
      <p:sp>
        <p:nvSpPr>
          <p:cNvPr id="87071" name="Rectangle 31">
            <a:extLst>
              <a:ext uri="{FF2B5EF4-FFF2-40B4-BE49-F238E27FC236}">
                <a16:creationId xmlns:a16="http://schemas.microsoft.com/office/drawing/2014/main" id="{1B482311-D2CE-4E2A-925F-C3B115C38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3716338"/>
            <a:ext cx="52453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拟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Newton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条件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拟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Newton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方程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7073" name="Rectangle 33">
            <a:extLst>
              <a:ext uri="{FF2B5EF4-FFF2-40B4-BE49-F238E27FC236}">
                <a16:creationId xmlns:a16="http://schemas.microsoft.com/office/drawing/2014/main" id="{36FDCCC8-4296-403F-875F-FCE5F205D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138" y="4221163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记</a:t>
            </a:r>
          </a:p>
        </p:txBody>
      </p:sp>
      <p:graphicFrame>
        <p:nvGraphicFramePr>
          <p:cNvPr id="87075" name="Object 8">
            <a:extLst>
              <a:ext uri="{FF2B5EF4-FFF2-40B4-BE49-F238E27FC236}">
                <a16:creationId xmlns:a16="http://schemas.microsoft.com/office/drawing/2014/main" id="{F7E6010C-8278-4972-9CA9-5D57F120B8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3213" y="4405313"/>
          <a:ext cx="2449512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7" name="Equation" r:id="rId15" imgW="800100" imgH="228600" progId="Equation.DSMT4">
                  <p:embed/>
                </p:oleObj>
              </mc:Choice>
              <mc:Fallback>
                <p:oleObj name="Equation" r:id="rId15" imgW="800100" imgH="228600" progId="Equation.DSMT4">
                  <p:embed/>
                  <p:pic>
                    <p:nvPicPr>
                      <p:cNvPr id="87075" name="Object 8">
                        <a:extLst>
                          <a:ext uri="{FF2B5EF4-FFF2-40B4-BE49-F238E27FC236}">
                            <a16:creationId xmlns:a16="http://schemas.microsoft.com/office/drawing/2014/main" id="{F7E6010C-8278-4972-9CA9-5D57F120B8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4405313"/>
                        <a:ext cx="2449512" cy="700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74" name="Object 9">
            <a:extLst>
              <a:ext uri="{FF2B5EF4-FFF2-40B4-BE49-F238E27FC236}">
                <a16:creationId xmlns:a16="http://schemas.microsoft.com/office/drawing/2014/main" id="{8AA73BC3-5E8F-434D-82F9-9F5C95BEEE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16238" y="5157788"/>
          <a:ext cx="230505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8" name="Equation" r:id="rId17" imgW="863225" imgH="228501" progId="Equation.DSMT4">
                  <p:embed/>
                </p:oleObj>
              </mc:Choice>
              <mc:Fallback>
                <p:oleObj name="Equation" r:id="rId17" imgW="863225" imgH="228501" progId="Equation.DSMT4">
                  <p:embed/>
                  <p:pic>
                    <p:nvPicPr>
                      <p:cNvPr id="87074" name="Object 9">
                        <a:extLst>
                          <a:ext uri="{FF2B5EF4-FFF2-40B4-BE49-F238E27FC236}">
                            <a16:creationId xmlns:a16="http://schemas.microsoft.com/office/drawing/2014/main" id="{8AA73BC3-5E8F-434D-82F9-9F5C95BEEE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5157788"/>
                        <a:ext cx="2305050" cy="608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966" name="Rectangle 36">
            <a:extLst>
              <a:ext uri="{FF2B5EF4-FFF2-40B4-BE49-F238E27FC236}">
                <a16:creationId xmlns:a16="http://schemas.microsoft.com/office/drawing/2014/main" id="{EF25592C-7D99-4896-BDD7-DA9F5693A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7967" name="Rectangle 37">
            <a:extLst>
              <a:ext uri="{FF2B5EF4-FFF2-40B4-BE49-F238E27FC236}">
                <a16:creationId xmlns:a16="http://schemas.microsoft.com/office/drawing/2014/main" id="{5A1938BA-34E5-4E26-AC3E-312B9F67F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4050" y="3048000"/>
            <a:ext cx="2159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altLang="zh-CN" sz="1100"/>
          </a:p>
          <a:p>
            <a:endParaRPr lang="en-US" altLang="zh-CN"/>
          </a:p>
        </p:txBody>
      </p:sp>
      <p:sp>
        <p:nvSpPr>
          <p:cNvPr id="167968" name="Rectangle 38">
            <a:extLst>
              <a:ext uri="{FF2B5EF4-FFF2-40B4-BE49-F238E27FC236}">
                <a16:creationId xmlns:a16="http://schemas.microsoft.com/office/drawing/2014/main" id="{598B9EE8-0469-466B-AEA0-7F1677718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4050" y="3795713"/>
            <a:ext cx="2159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/>
          </a:p>
        </p:txBody>
      </p:sp>
      <p:sp>
        <p:nvSpPr>
          <p:cNvPr id="87080" name="Rectangle 40">
            <a:extLst>
              <a:ext uri="{FF2B5EF4-FFF2-40B4-BE49-F238E27FC236}">
                <a16:creationId xmlns:a16="http://schemas.microsoft.com/office/drawing/2014/main" id="{2221D345-1994-48E2-9E71-8EE5673C9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5747872"/>
            <a:ext cx="45191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那么拟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Newton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条件可简记为</a:t>
            </a:r>
          </a:p>
        </p:txBody>
      </p:sp>
      <p:sp>
        <p:nvSpPr>
          <p:cNvPr id="167970" name="Rectangle 42">
            <a:extLst>
              <a:ext uri="{FF2B5EF4-FFF2-40B4-BE49-F238E27FC236}">
                <a16:creationId xmlns:a16="http://schemas.microsoft.com/office/drawing/2014/main" id="{E9DF7AF2-396A-474B-B8E7-CD7F1289B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87081" name="Object 10">
            <a:extLst>
              <a:ext uri="{FF2B5EF4-FFF2-40B4-BE49-F238E27FC236}">
                <a16:creationId xmlns:a16="http://schemas.microsoft.com/office/drawing/2014/main" id="{93871F00-E3AC-4D1E-BEE1-DFE977AD50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7675" y="6245225"/>
          <a:ext cx="180022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9" name="Equation" r:id="rId19" imgW="723586" imgH="228501" progId="Equation.DSMT4">
                  <p:embed/>
                </p:oleObj>
              </mc:Choice>
              <mc:Fallback>
                <p:oleObj name="Equation" r:id="rId19" imgW="723586" imgH="228501" progId="Equation.DSMT4">
                  <p:embed/>
                  <p:pic>
                    <p:nvPicPr>
                      <p:cNvPr id="87081" name="Object 10">
                        <a:extLst>
                          <a:ext uri="{FF2B5EF4-FFF2-40B4-BE49-F238E27FC236}">
                            <a16:creationId xmlns:a16="http://schemas.microsoft.com/office/drawing/2014/main" id="{93871F00-E3AC-4D1E-BEE1-DFE977AD50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6245225"/>
                        <a:ext cx="1800225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83" name="Rectangle 43">
            <a:extLst>
              <a:ext uri="{FF2B5EF4-FFF2-40B4-BE49-F238E27FC236}">
                <a16:creationId xmlns:a16="http://schemas.microsoft.com/office/drawing/2014/main" id="{E1A3ACA7-9F2C-49CA-89AB-4445D7DF2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6237288"/>
            <a:ext cx="16875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（</a:t>
            </a:r>
            <a:r>
              <a:rPr lang="en-US" altLang="zh-CN"/>
              <a:t>3.77</a:t>
            </a:r>
            <a:r>
              <a:rPr lang="zh-CN" altLang="en-US"/>
              <a:t>）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7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7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7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7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7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7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7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7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7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7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7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7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70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70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7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7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87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87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87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87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87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87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87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87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87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7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87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87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87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87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87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87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87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87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87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6" grpId="0"/>
      <p:bldP spid="87052" grpId="0"/>
      <p:bldP spid="87054" grpId="0"/>
      <p:bldP spid="87055" grpId="0"/>
      <p:bldP spid="87057" grpId="0"/>
      <p:bldP spid="87058" grpId="0"/>
      <p:bldP spid="87063" grpId="0"/>
      <p:bldP spid="87064" grpId="0"/>
      <p:bldP spid="87067" grpId="0"/>
      <p:bldP spid="87068" grpId="0"/>
      <p:bldP spid="87069" grpId="0"/>
      <p:bldP spid="87071" grpId="0"/>
      <p:bldP spid="87073" grpId="0"/>
      <p:bldP spid="87080" grpId="0"/>
      <p:bldP spid="8708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Rectangle 4">
            <a:extLst>
              <a:ext uri="{FF2B5EF4-FFF2-40B4-BE49-F238E27FC236}">
                <a16:creationId xmlns:a16="http://schemas.microsoft.com/office/drawing/2014/main" id="{A05C2078-7589-47BF-A0FC-DA5AFDB97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963" y="30233"/>
            <a:ext cx="30315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4000" b="0" dirty="0">
                <a:latin typeface="+mn-ea"/>
                <a:ea typeface="+mn-ea"/>
              </a:rPr>
              <a:t>4-1 DFP</a:t>
            </a:r>
            <a:r>
              <a:rPr lang="zh-CN" altLang="en-US" sz="4000" b="0" dirty="0">
                <a:latin typeface="+mn-ea"/>
                <a:ea typeface="+mn-ea"/>
              </a:rPr>
              <a:t>算法</a:t>
            </a:r>
          </a:p>
        </p:txBody>
      </p:sp>
      <p:sp>
        <p:nvSpPr>
          <p:cNvPr id="89093" name="Text Box 5">
            <a:extLst>
              <a:ext uri="{FF2B5EF4-FFF2-40B4-BE49-F238E27FC236}">
                <a16:creationId xmlns:a16="http://schemas.microsoft.com/office/drawing/2014/main" id="{55BFFC9C-F35B-4277-8A09-AE9A0C2E0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9569"/>
            <a:ext cx="9144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        DFP</a:t>
            </a:r>
            <a:r>
              <a:rPr lang="zh-CN" altLang="en-US" dirty="0"/>
              <a:t>法是首先由</a:t>
            </a:r>
            <a:r>
              <a:rPr lang="en-US" altLang="zh-CN" dirty="0" err="1"/>
              <a:t>Davidon</a:t>
            </a:r>
            <a:r>
              <a:rPr lang="en-US" altLang="zh-CN" dirty="0"/>
              <a:t>(1959</a:t>
            </a:r>
            <a:r>
              <a:rPr lang="zh-CN" altLang="en-US" dirty="0"/>
              <a:t>年</a:t>
            </a:r>
            <a:r>
              <a:rPr lang="en-US" altLang="zh-CN" dirty="0"/>
              <a:t>)</a:t>
            </a:r>
            <a:r>
              <a:rPr lang="zh-CN" altLang="en-US" dirty="0"/>
              <a:t>提出，后由</a:t>
            </a:r>
            <a:r>
              <a:rPr lang="en-US" altLang="zh-CN" dirty="0"/>
              <a:t>Fletcher</a:t>
            </a:r>
            <a:r>
              <a:rPr lang="zh-CN" altLang="en-US" dirty="0"/>
              <a:t>和</a:t>
            </a:r>
            <a:r>
              <a:rPr lang="en-US" altLang="zh-CN" dirty="0"/>
              <a:t>Powell</a:t>
            </a:r>
            <a:r>
              <a:rPr lang="zh-CN" altLang="en-US" dirty="0"/>
              <a:t>（</a:t>
            </a:r>
            <a:r>
              <a:rPr lang="en-US" altLang="zh-CN" dirty="0"/>
              <a:t>1963</a:t>
            </a:r>
            <a:r>
              <a:rPr lang="zh-CN" altLang="en-US" dirty="0"/>
              <a:t>年）改进的算法。它是无约束优化方法中最有效的方法之一。</a:t>
            </a:r>
            <a:r>
              <a:rPr lang="en-US" altLang="zh-CN" dirty="0"/>
              <a:t>DFP</a:t>
            </a:r>
            <a:r>
              <a:rPr lang="zh-CN" altLang="en-US" dirty="0"/>
              <a:t>法虽说比共轭梯度法有效，但它对直线搜索有很高的精度要求。</a:t>
            </a:r>
          </a:p>
        </p:txBody>
      </p:sp>
      <p:sp>
        <p:nvSpPr>
          <p:cNvPr id="89096" name="Rectangle 8">
            <a:extLst>
              <a:ext uri="{FF2B5EF4-FFF2-40B4-BE49-F238E27FC236}">
                <a16:creationId xmlns:a16="http://schemas.microsoft.com/office/drawing/2014/main" id="{70F2BD0D-5BB8-4676-8E8F-7CB90CD3B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505997"/>
            <a:ext cx="2851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>
                <a:latin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）公式的推导</a:t>
            </a:r>
          </a:p>
        </p:txBody>
      </p:sp>
      <p:sp>
        <p:nvSpPr>
          <p:cNvPr id="89098" name="Rectangle 10">
            <a:extLst>
              <a:ext uri="{FF2B5EF4-FFF2-40B4-BE49-F238E27FC236}">
                <a16:creationId xmlns:a16="http://schemas.microsoft.com/office/drawing/2014/main" id="{42AC10E7-8F3F-4A04-8985-7B04377D3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888" y="3009234"/>
            <a:ext cx="3028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考虑如下校正公式</a:t>
            </a:r>
          </a:p>
        </p:txBody>
      </p:sp>
      <p:sp>
        <p:nvSpPr>
          <p:cNvPr id="169997" name="Rectangle 12">
            <a:extLst>
              <a:ext uri="{FF2B5EF4-FFF2-40B4-BE49-F238E27FC236}">
                <a16:creationId xmlns:a16="http://schemas.microsoft.com/office/drawing/2014/main" id="{FE3DFB97-925E-4890-8FA0-705CE757F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94997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89099" name="Object 2">
            <a:extLst>
              <a:ext uri="{FF2B5EF4-FFF2-40B4-BE49-F238E27FC236}">
                <a16:creationId xmlns:a16="http://schemas.microsoft.com/office/drawing/2014/main" id="{58BB6DC5-1DB1-4C90-9BF0-C157DAC53A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790589"/>
              </p:ext>
            </p:extLst>
          </p:nvPr>
        </p:nvGraphicFramePr>
        <p:xfrm>
          <a:off x="1979613" y="3514059"/>
          <a:ext cx="4608512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2" name="Equation" r:id="rId3" imgW="1905000" imgH="241300" progId="Equation.DSMT4">
                  <p:embed/>
                </p:oleObj>
              </mc:Choice>
              <mc:Fallback>
                <p:oleObj name="Equation" r:id="rId3" imgW="1905000" imgH="241300" progId="Equation.DSMT4">
                  <p:embed/>
                  <p:pic>
                    <p:nvPicPr>
                      <p:cNvPr id="89099" name="Object 2">
                        <a:extLst>
                          <a:ext uri="{FF2B5EF4-FFF2-40B4-BE49-F238E27FC236}">
                            <a16:creationId xmlns:a16="http://schemas.microsoft.com/office/drawing/2014/main" id="{58BB6DC5-1DB1-4C90-9BF0-C157DAC53A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514059"/>
                        <a:ext cx="4608512" cy="576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102" name="Object 3">
            <a:extLst>
              <a:ext uri="{FF2B5EF4-FFF2-40B4-BE49-F238E27FC236}">
                <a16:creationId xmlns:a16="http://schemas.microsoft.com/office/drawing/2014/main" id="{C9703B62-8FDE-4892-A5AA-27141D1B79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12145"/>
              </p:ext>
            </p:extLst>
          </p:nvPr>
        </p:nvGraphicFramePr>
        <p:xfrm>
          <a:off x="827088" y="4001422"/>
          <a:ext cx="1079500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3" name="Equation" r:id="rId5" imgW="368300" imgH="228600" progId="Equation.DSMT4">
                  <p:embed/>
                </p:oleObj>
              </mc:Choice>
              <mc:Fallback>
                <p:oleObj name="Equation" r:id="rId5" imgW="368300" imgH="228600" progId="Equation.DSMT4">
                  <p:embed/>
                  <p:pic>
                    <p:nvPicPr>
                      <p:cNvPr id="89102" name="Object 3">
                        <a:extLst>
                          <a:ext uri="{FF2B5EF4-FFF2-40B4-BE49-F238E27FC236}">
                            <a16:creationId xmlns:a16="http://schemas.microsoft.com/office/drawing/2014/main" id="{C9703B62-8FDE-4892-A5AA-27141D1B79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001422"/>
                        <a:ext cx="1079500" cy="665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101" name="Object 4">
            <a:extLst>
              <a:ext uri="{FF2B5EF4-FFF2-40B4-BE49-F238E27FC236}">
                <a16:creationId xmlns:a16="http://schemas.microsoft.com/office/drawing/2014/main" id="{3C155017-3B68-432D-BE39-439CD2A27C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214876"/>
              </p:ext>
            </p:extLst>
          </p:nvPr>
        </p:nvGraphicFramePr>
        <p:xfrm>
          <a:off x="3924300" y="4018884"/>
          <a:ext cx="137477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4" name="Equation" r:id="rId7" imgW="419100" imgH="228600" progId="Equation.DSMT4">
                  <p:embed/>
                </p:oleObj>
              </mc:Choice>
              <mc:Fallback>
                <p:oleObj name="Equation" r:id="rId7" imgW="419100" imgH="228600" progId="Equation.DSMT4">
                  <p:embed/>
                  <p:pic>
                    <p:nvPicPr>
                      <p:cNvPr id="89101" name="Object 4">
                        <a:extLst>
                          <a:ext uri="{FF2B5EF4-FFF2-40B4-BE49-F238E27FC236}">
                            <a16:creationId xmlns:a16="http://schemas.microsoft.com/office/drawing/2014/main" id="{3C155017-3B68-432D-BE39-439CD2A27C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4018884"/>
                        <a:ext cx="1374775" cy="650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103" name="Rectangle 15">
            <a:extLst>
              <a:ext uri="{FF2B5EF4-FFF2-40B4-BE49-F238E27FC236}">
                <a16:creationId xmlns:a16="http://schemas.microsoft.com/office/drawing/2014/main" id="{ADD02C03-4855-4491-BC61-4B0D711CC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74447"/>
            <a:ext cx="895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其中</a:t>
            </a:r>
            <a:endParaRPr lang="zh-CN" altLang="en-US"/>
          </a:p>
        </p:txBody>
      </p:sp>
      <p:sp>
        <p:nvSpPr>
          <p:cNvPr id="89104" name="Rectangle 16">
            <a:extLst>
              <a:ext uri="{FF2B5EF4-FFF2-40B4-BE49-F238E27FC236}">
                <a16:creationId xmlns:a16="http://schemas.microsoft.com/office/drawing/2014/main" id="{BFDC03E0-DFD0-4284-87E3-375DD9F92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4090322"/>
            <a:ext cx="2317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是待定向量，</a:t>
            </a:r>
            <a:endParaRPr lang="zh-CN" altLang="en-US"/>
          </a:p>
        </p:txBody>
      </p:sp>
      <p:sp>
        <p:nvSpPr>
          <p:cNvPr id="89105" name="Rectangle 17">
            <a:extLst>
              <a:ext uri="{FF2B5EF4-FFF2-40B4-BE49-F238E27FC236}">
                <a16:creationId xmlns:a16="http://schemas.microsoft.com/office/drawing/2014/main" id="{711A3333-1C1A-4EAC-8A43-0F204C980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3025" y="4090322"/>
            <a:ext cx="3740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是待定常数。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校正矩阵</a:t>
            </a:r>
            <a:endParaRPr lang="zh-CN" altLang="en-US"/>
          </a:p>
        </p:txBody>
      </p:sp>
      <p:sp>
        <p:nvSpPr>
          <p:cNvPr id="170001" name="Rectangle 19">
            <a:extLst>
              <a:ext uri="{FF2B5EF4-FFF2-40B4-BE49-F238E27FC236}">
                <a16:creationId xmlns:a16="http://schemas.microsoft.com/office/drawing/2014/main" id="{62B4A7C3-5E77-49DC-AF3A-35146B5A5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94997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89106" name="Object 5">
            <a:extLst>
              <a:ext uri="{FF2B5EF4-FFF2-40B4-BE49-F238E27FC236}">
                <a16:creationId xmlns:a16="http://schemas.microsoft.com/office/drawing/2014/main" id="{B38C0B70-DFCA-43CF-A131-390FAABEB4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302337"/>
              </p:ext>
            </p:extLst>
          </p:nvPr>
        </p:nvGraphicFramePr>
        <p:xfrm>
          <a:off x="2051050" y="4666584"/>
          <a:ext cx="3600450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5" name="Equation" r:id="rId9" imgW="1333500" imgH="241300" progId="Equation.DSMT4">
                  <p:embed/>
                </p:oleObj>
              </mc:Choice>
              <mc:Fallback>
                <p:oleObj name="Equation" r:id="rId9" imgW="1333500" imgH="241300" progId="Equation.DSMT4">
                  <p:embed/>
                  <p:pic>
                    <p:nvPicPr>
                      <p:cNvPr id="89106" name="Object 5">
                        <a:extLst>
                          <a:ext uri="{FF2B5EF4-FFF2-40B4-BE49-F238E27FC236}">
                            <a16:creationId xmlns:a16="http://schemas.microsoft.com/office/drawing/2014/main" id="{B38C0B70-DFCA-43CF-A131-390FAABEB4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666584"/>
                        <a:ext cx="3600450" cy="642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109" name="Rectangle 21">
            <a:extLst>
              <a:ext uri="{FF2B5EF4-FFF2-40B4-BE49-F238E27FC236}">
                <a16:creationId xmlns:a16="http://schemas.microsoft.com/office/drawing/2014/main" id="{1B2DDEDA-096B-4B8F-8519-5BC8C8E9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038" y="5371434"/>
            <a:ext cx="51323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根据拟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Newton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条件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3.78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，有</a:t>
            </a:r>
          </a:p>
        </p:txBody>
      </p:sp>
      <p:sp>
        <p:nvSpPr>
          <p:cNvPr id="170003" name="Rectangle 23">
            <a:extLst>
              <a:ext uri="{FF2B5EF4-FFF2-40B4-BE49-F238E27FC236}">
                <a16:creationId xmlns:a16="http://schemas.microsoft.com/office/drawing/2014/main" id="{C377D4F2-0DD3-4496-A58C-98656C911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94997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89110" name="Object 6">
            <a:extLst>
              <a:ext uri="{FF2B5EF4-FFF2-40B4-BE49-F238E27FC236}">
                <a16:creationId xmlns:a16="http://schemas.microsoft.com/office/drawing/2014/main" id="{7325D343-CE94-487F-86E6-7FAC159A5D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860638"/>
              </p:ext>
            </p:extLst>
          </p:nvPr>
        </p:nvGraphicFramePr>
        <p:xfrm>
          <a:off x="1403350" y="6006434"/>
          <a:ext cx="5761038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6" name="Equation" r:id="rId11" imgW="2044440" imgH="241200" progId="Equation.DSMT4">
                  <p:embed/>
                </p:oleObj>
              </mc:Choice>
              <mc:Fallback>
                <p:oleObj name="Equation" r:id="rId11" imgW="2044440" imgH="241200" progId="Equation.DSMT4">
                  <p:embed/>
                  <p:pic>
                    <p:nvPicPr>
                      <p:cNvPr id="89110" name="Object 6">
                        <a:extLst>
                          <a:ext uri="{FF2B5EF4-FFF2-40B4-BE49-F238E27FC236}">
                            <a16:creationId xmlns:a16="http://schemas.microsoft.com/office/drawing/2014/main" id="{7325D343-CE94-487F-86E6-7FAC159A5D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6006434"/>
                        <a:ext cx="5761038" cy="668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89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89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9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9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9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9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9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9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9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9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9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9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9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9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9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9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9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9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9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89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9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9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89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2" grpId="0"/>
      <p:bldP spid="89093" grpId="0"/>
      <p:bldP spid="89096" grpId="0"/>
      <p:bldP spid="89098" grpId="0"/>
      <p:bldP spid="89105" grpId="0"/>
      <p:bldP spid="8910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7" name="Rectangle 5">
            <a:extLst>
              <a:ext uri="{FF2B5EF4-FFF2-40B4-BE49-F238E27FC236}">
                <a16:creationId xmlns:a16="http://schemas.microsoft.com/office/drawing/2014/main" id="{0B3770DF-3F5B-4A4B-A350-34A2990EC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115888"/>
            <a:ext cx="1250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如果取</a:t>
            </a:r>
            <a:endParaRPr lang="zh-CN" altLang="en-US"/>
          </a:p>
        </p:txBody>
      </p:sp>
      <p:graphicFrame>
        <p:nvGraphicFramePr>
          <p:cNvPr id="90116" name="Object 2">
            <a:extLst>
              <a:ext uri="{FF2B5EF4-FFF2-40B4-BE49-F238E27FC236}">
                <a16:creationId xmlns:a16="http://schemas.microsoft.com/office/drawing/2014/main" id="{4D4BD2E3-55E6-4EDC-A73F-A457CDB64C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3350" y="44450"/>
          <a:ext cx="3614738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6" name="Equation" r:id="rId3" imgW="1181100" imgH="228600" progId="Equation.DSMT4">
                  <p:embed/>
                </p:oleObj>
              </mc:Choice>
              <mc:Fallback>
                <p:oleObj name="Equation" r:id="rId3" imgW="1181100" imgH="228600" progId="Equation.DSMT4">
                  <p:embed/>
                  <p:pic>
                    <p:nvPicPr>
                      <p:cNvPr id="90116" name="Object 2">
                        <a:extLst>
                          <a:ext uri="{FF2B5EF4-FFF2-40B4-BE49-F238E27FC236}">
                            <a16:creationId xmlns:a16="http://schemas.microsoft.com/office/drawing/2014/main" id="{4D4BD2E3-55E6-4EDC-A73F-A457CDB64C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4450"/>
                        <a:ext cx="3614738" cy="700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8" name="Rectangle 6">
            <a:extLst>
              <a:ext uri="{FF2B5EF4-FFF2-40B4-BE49-F238E27FC236}">
                <a16:creationId xmlns:a16="http://schemas.microsoft.com/office/drawing/2014/main" id="{CB9BC389-0738-4295-BF0B-CE1B335E7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115888"/>
            <a:ext cx="1606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，那么有</a:t>
            </a:r>
            <a:endParaRPr lang="zh-CN" altLang="en-US"/>
          </a:p>
        </p:txBody>
      </p:sp>
      <p:sp>
        <p:nvSpPr>
          <p:cNvPr id="171019" name="Rectangle 8">
            <a:extLst>
              <a:ext uri="{FF2B5EF4-FFF2-40B4-BE49-F238E27FC236}">
                <a16:creationId xmlns:a16="http://schemas.microsoft.com/office/drawing/2014/main" id="{ABE3988A-242A-4373-BB0B-D61606524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0119" name="Object 3">
            <a:extLst>
              <a:ext uri="{FF2B5EF4-FFF2-40B4-BE49-F238E27FC236}">
                <a16:creationId xmlns:a16="http://schemas.microsoft.com/office/drawing/2014/main" id="{2AC28D73-0C27-46CF-842B-AEA3B4757F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2275" y="692150"/>
          <a:ext cx="4681538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7" name="Equation" r:id="rId5" imgW="1917700" imgH="431800" progId="Equation.DSMT4">
                  <p:embed/>
                </p:oleObj>
              </mc:Choice>
              <mc:Fallback>
                <p:oleObj name="Equation" r:id="rId5" imgW="1917700" imgH="431800" progId="Equation.DSMT4">
                  <p:embed/>
                  <p:pic>
                    <p:nvPicPr>
                      <p:cNvPr id="90119" name="Object 3">
                        <a:extLst>
                          <a:ext uri="{FF2B5EF4-FFF2-40B4-BE49-F238E27FC236}">
                            <a16:creationId xmlns:a16="http://schemas.microsoft.com/office/drawing/2014/main" id="{2AC28D73-0C27-46CF-842B-AEA3B4757F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692150"/>
                        <a:ext cx="4681538" cy="104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20" name="Rectangle 10">
            <a:extLst>
              <a:ext uri="{FF2B5EF4-FFF2-40B4-BE49-F238E27FC236}">
                <a16:creationId xmlns:a16="http://schemas.microsoft.com/office/drawing/2014/main" id="{272A6D38-BD96-4297-B0B7-A7F3443DB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0121" name="Object 4">
            <a:extLst>
              <a:ext uri="{FF2B5EF4-FFF2-40B4-BE49-F238E27FC236}">
                <a16:creationId xmlns:a16="http://schemas.microsoft.com/office/drawing/2014/main" id="{2964C2F2-9819-4AC7-8769-CAC723F4CC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013" y="1773238"/>
          <a:ext cx="5761037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8" name="Equation" r:id="rId7" imgW="1981200" imgH="457200" progId="Equation.DSMT4">
                  <p:embed/>
                </p:oleObj>
              </mc:Choice>
              <mc:Fallback>
                <p:oleObj name="Equation" r:id="rId7" imgW="1981200" imgH="457200" progId="Equation.DSMT4">
                  <p:embed/>
                  <p:pic>
                    <p:nvPicPr>
                      <p:cNvPr id="90121" name="Object 4">
                        <a:extLst>
                          <a:ext uri="{FF2B5EF4-FFF2-40B4-BE49-F238E27FC236}">
                            <a16:creationId xmlns:a16="http://schemas.microsoft.com/office/drawing/2014/main" id="{2964C2F2-9819-4AC7-8769-CAC723F4CC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773238"/>
                        <a:ext cx="5761037" cy="1330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23" name="Rectangle 11">
            <a:extLst>
              <a:ext uri="{FF2B5EF4-FFF2-40B4-BE49-F238E27FC236}">
                <a16:creationId xmlns:a16="http://schemas.microsoft.com/office/drawing/2014/main" id="{E8F32D96-71BB-461B-8267-893B9B807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2060575"/>
            <a:ext cx="16875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（</a:t>
            </a:r>
            <a:r>
              <a:rPr lang="en-US" altLang="zh-CN"/>
              <a:t>3.80</a:t>
            </a:r>
            <a:r>
              <a:rPr lang="zh-CN" altLang="en-US"/>
              <a:t>） </a:t>
            </a:r>
          </a:p>
        </p:txBody>
      </p:sp>
      <p:sp>
        <p:nvSpPr>
          <p:cNvPr id="90124" name="Rectangle 12">
            <a:extLst>
              <a:ext uri="{FF2B5EF4-FFF2-40B4-BE49-F238E27FC236}">
                <a16:creationId xmlns:a16="http://schemas.microsoft.com/office/drawing/2014/main" id="{25DC9CFF-F62A-440B-82CC-A200B9E98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3170238"/>
            <a:ext cx="18049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）算法</a:t>
            </a:r>
          </a:p>
        </p:txBody>
      </p:sp>
      <p:sp>
        <p:nvSpPr>
          <p:cNvPr id="90125" name="Text Box 13">
            <a:extLst>
              <a:ext uri="{FF2B5EF4-FFF2-40B4-BE49-F238E27FC236}">
                <a16:creationId xmlns:a16="http://schemas.microsoft.com/office/drawing/2014/main" id="{CE43983D-2A6C-4E03-B50A-9EFF95382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630613"/>
            <a:ext cx="9144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拟</a:t>
            </a:r>
            <a:r>
              <a:rPr lang="en-US" altLang="zh-CN"/>
              <a:t>Newton</a:t>
            </a:r>
            <a:r>
              <a:rPr lang="zh-CN" altLang="en-US"/>
              <a:t>算法</a:t>
            </a:r>
            <a:r>
              <a:rPr lang="en-US" altLang="zh-CN"/>
              <a:t>3.9</a:t>
            </a:r>
            <a:r>
              <a:rPr lang="zh-CN" altLang="en-US"/>
              <a:t>的第</a:t>
            </a:r>
            <a:r>
              <a:rPr lang="en-US" altLang="zh-CN"/>
              <a:t>5</a:t>
            </a:r>
            <a:r>
              <a:rPr lang="zh-CN" altLang="en-US"/>
              <a:t>步代入（</a:t>
            </a:r>
            <a:r>
              <a:rPr lang="en-US" altLang="zh-CN"/>
              <a:t>3.80</a:t>
            </a:r>
            <a:r>
              <a:rPr lang="zh-CN" altLang="en-US"/>
              <a:t>）便得到</a:t>
            </a:r>
            <a:r>
              <a:rPr lang="en-US" altLang="zh-CN"/>
              <a:t>DFP</a:t>
            </a:r>
            <a:r>
              <a:rPr lang="zh-CN" altLang="en-US"/>
              <a:t>法。</a:t>
            </a:r>
          </a:p>
        </p:txBody>
      </p:sp>
      <p:graphicFrame>
        <p:nvGraphicFramePr>
          <p:cNvPr id="90127" name="Object 5">
            <a:extLst>
              <a:ext uri="{FF2B5EF4-FFF2-40B4-BE49-F238E27FC236}">
                <a16:creationId xmlns:a16="http://schemas.microsoft.com/office/drawing/2014/main" id="{DFF4DB08-11D7-41AF-B305-A2EB96C406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4654550"/>
          <a:ext cx="5746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9" name="Equation" r:id="rId9" imgW="228600" imgH="228600" progId="Equation.DSMT4">
                  <p:embed/>
                </p:oleObj>
              </mc:Choice>
              <mc:Fallback>
                <p:oleObj name="Equation" r:id="rId9" imgW="228600" imgH="228600" progId="Equation.DSMT4">
                  <p:embed/>
                  <p:pic>
                    <p:nvPicPr>
                      <p:cNvPr id="90127" name="Object 5">
                        <a:extLst>
                          <a:ext uri="{FF2B5EF4-FFF2-40B4-BE49-F238E27FC236}">
                            <a16:creationId xmlns:a16="http://schemas.microsoft.com/office/drawing/2014/main" id="{DFF4DB08-11D7-41AF-B305-A2EB96C406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4654550"/>
                        <a:ext cx="574675" cy="574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26" name="Object 6">
            <a:extLst>
              <a:ext uri="{FF2B5EF4-FFF2-40B4-BE49-F238E27FC236}">
                <a16:creationId xmlns:a16="http://schemas.microsoft.com/office/drawing/2014/main" id="{D3A19CDA-A055-42A9-B698-83E7C85715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48263" y="5084763"/>
          <a:ext cx="93662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0" name="Equation" r:id="rId11" imgW="304404" imgH="177569" progId="Equation.DSMT4">
                  <p:embed/>
                </p:oleObj>
              </mc:Choice>
              <mc:Fallback>
                <p:oleObj name="Equation" r:id="rId11" imgW="304404" imgH="177569" progId="Equation.DSMT4">
                  <p:embed/>
                  <p:pic>
                    <p:nvPicPr>
                      <p:cNvPr id="90126" name="Object 6">
                        <a:extLst>
                          <a:ext uri="{FF2B5EF4-FFF2-40B4-BE49-F238E27FC236}">
                            <a16:creationId xmlns:a16="http://schemas.microsoft.com/office/drawing/2014/main" id="{D3A19CDA-A055-42A9-B698-83E7C85715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5084763"/>
                        <a:ext cx="936625" cy="555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28" name="Rectangle 16">
            <a:extLst>
              <a:ext uri="{FF2B5EF4-FFF2-40B4-BE49-F238E27FC236}">
                <a16:creationId xmlns:a16="http://schemas.microsoft.com/office/drawing/2014/main" id="{A0260E3A-E29B-4A56-ADF4-47F525691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133850"/>
            <a:ext cx="8718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考虑到计算中有舍入误差，特别是直线搜索的不精确，</a:t>
            </a:r>
            <a:endParaRPr lang="zh-CN" altLang="en-US"/>
          </a:p>
        </p:txBody>
      </p:sp>
      <p:sp>
        <p:nvSpPr>
          <p:cNvPr id="90129" name="Rectangle 17">
            <a:extLst>
              <a:ext uri="{FF2B5EF4-FFF2-40B4-BE49-F238E27FC236}">
                <a16:creationId xmlns:a16="http://schemas.microsoft.com/office/drawing/2014/main" id="{44FF0C5F-A761-4800-905B-E1A308139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4652963"/>
            <a:ext cx="6584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的正定性以及搜索方向的共轭性，从而导</a:t>
            </a:r>
            <a:endParaRPr lang="zh-CN" altLang="en-US"/>
          </a:p>
        </p:txBody>
      </p:sp>
      <p:sp>
        <p:nvSpPr>
          <p:cNvPr id="90130" name="Rectangle 18">
            <a:extLst>
              <a:ext uri="{FF2B5EF4-FFF2-40B4-BE49-F238E27FC236}">
                <a16:creationId xmlns:a16="http://schemas.microsoft.com/office/drawing/2014/main" id="{38567B41-F18F-4EB1-8D65-9BAC8D8AA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5084763"/>
            <a:ext cx="3028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次后重置初始点的</a:t>
            </a:r>
            <a:endParaRPr lang="zh-CN" altLang="en-US"/>
          </a:p>
        </p:txBody>
      </p:sp>
      <p:sp>
        <p:nvSpPr>
          <p:cNvPr id="90132" name="Rectangle 20">
            <a:extLst>
              <a:ext uri="{FF2B5EF4-FFF2-40B4-BE49-F238E27FC236}">
                <a16:creationId xmlns:a16="http://schemas.microsoft.com/office/drawing/2014/main" id="{F85DB2F4-7A49-48D4-BCD3-59762DB1F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3975" y="4638675"/>
            <a:ext cx="1962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都可能破坏</a:t>
            </a:r>
          </a:p>
        </p:txBody>
      </p:sp>
      <p:sp>
        <p:nvSpPr>
          <p:cNvPr id="90138" name="Rectangle 26">
            <a:extLst>
              <a:ext uri="{FF2B5EF4-FFF2-40B4-BE49-F238E27FC236}">
                <a16:creationId xmlns:a16="http://schemas.microsoft.com/office/drawing/2014/main" id="{725DBD07-574A-495D-B0B7-6358CD8C5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13" y="5141913"/>
            <a:ext cx="5260976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cs typeface="Times New Roman" panose="02020603050405020304" pitchFamily="18" charset="0"/>
              </a:rPr>
              <a:t>致算法失效。对此，也采取迭代</a:t>
            </a:r>
            <a:r>
              <a:rPr lang="zh-CN" altLang="en-US"/>
              <a:t> </a:t>
            </a:r>
          </a:p>
        </p:txBody>
      </p:sp>
      <p:sp>
        <p:nvSpPr>
          <p:cNvPr id="90140" name="Rectangle 28">
            <a:extLst>
              <a:ext uri="{FF2B5EF4-FFF2-40B4-BE49-F238E27FC236}">
                <a16:creationId xmlns:a16="http://schemas.microsoft.com/office/drawing/2014/main" id="{BDACDE3F-3786-4DEF-BD2D-D6FA26BE8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13" y="5589588"/>
            <a:ext cx="1250951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策略。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0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0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0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0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0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0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0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0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0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0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0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0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90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0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90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90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90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90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90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90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90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7" grpId="0"/>
      <p:bldP spid="90118" grpId="0"/>
      <p:bldP spid="90123" grpId="0"/>
      <p:bldP spid="90124" grpId="0"/>
      <p:bldP spid="90125" grpId="0"/>
      <p:bldP spid="90128" grpId="0"/>
      <p:bldP spid="90129" grpId="0"/>
      <p:bldP spid="90130" grpId="0"/>
      <p:bldP spid="90132" grpId="0"/>
      <p:bldP spid="90138" grpId="0"/>
      <p:bldP spid="901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982ED9AE-FED7-4A7D-9D15-153CE7950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" y="938988"/>
            <a:ext cx="899795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5530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42" name="AutoShape 2">
            <a:hlinkClick r:id="" action="ppaction://hlinkshowjump?jump=previousslide" highlightClick="1">
              <a:snd r:embed="rId4" name="MOUSED.WAV"/>
            </a:hlinkClick>
            <a:extLst>
              <a:ext uri="{FF2B5EF4-FFF2-40B4-BE49-F238E27FC236}">
                <a16:creationId xmlns:a16="http://schemas.microsoft.com/office/drawing/2014/main" id="{2B5E86ED-A8D0-4CF2-A888-0FBBF44A0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2513" y="5983028"/>
            <a:ext cx="914400" cy="533400"/>
          </a:xfrm>
          <a:prstGeom prst="actionButtonBackPrevious">
            <a:avLst/>
          </a:prstGeom>
          <a:gradFill rotWithShape="0">
            <a:gsLst>
              <a:gs pos="0">
                <a:srgbClr val="FFCC66"/>
              </a:gs>
              <a:gs pos="100000">
                <a:srgbClr val="FF66C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2043" name="AutoShape 3">
            <a:hlinkClick r:id="" action="ppaction://hlinkshowjump?jump=nextslide" highlightClick="1">
              <a:snd r:embed="rId4" name="MOUSED.WAV"/>
            </a:hlinkClick>
            <a:extLst>
              <a:ext uri="{FF2B5EF4-FFF2-40B4-BE49-F238E27FC236}">
                <a16:creationId xmlns:a16="http://schemas.microsoft.com/office/drawing/2014/main" id="{13C15348-F2A1-4E15-A949-1C4849224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6113" y="5983028"/>
            <a:ext cx="914400" cy="533400"/>
          </a:xfrm>
          <a:prstGeom prst="actionButtonForwardNext">
            <a:avLst/>
          </a:prstGeom>
          <a:gradFill rotWithShape="0">
            <a:gsLst>
              <a:gs pos="0">
                <a:srgbClr val="FFCC66"/>
              </a:gs>
              <a:gs pos="100000">
                <a:srgbClr val="FF66C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1142" name="Rectangle 6">
            <a:extLst>
              <a:ext uri="{FF2B5EF4-FFF2-40B4-BE49-F238E27FC236}">
                <a16:creationId xmlns:a16="http://schemas.microsoft.com/office/drawing/2014/main" id="{22A10202-53D7-46E9-B496-B9F9FB325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293428"/>
            <a:ext cx="35829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</a:t>
            </a:r>
            <a:r>
              <a:rPr lang="en-US" altLang="zh-CN"/>
              <a:t>DFP</a:t>
            </a:r>
            <a:r>
              <a:rPr lang="zh-CN" altLang="en-US"/>
              <a:t>算法的性质</a:t>
            </a:r>
          </a:p>
        </p:txBody>
      </p:sp>
      <p:graphicFrame>
        <p:nvGraphicFramePr>
          <p:cNvPr id="91144" name="Object 2">
            <a:extLst>
              <a:ext uri="{FF2B5EF4-FFF2-40B4-BE49-F238E27FC236}">
                <a16:creationId xmlns:a16="http://schemas.microsoft.com/office/drawing/2014/main" id="{A96F7CD7-DF72-4C5A-91F7-56AC4E8B1E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809224"/>
              </p:ext>
            </p:extLst>
          </p:nvPr>
        </p:nvGraphicFramePr>
        <p:xfrm>
          <a:off x="6662738" y="798253"/>
          <a:ext cx="573087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6" name="Equation" r:id="rId5" imgW="215806" imgH="228501" progId="Equation.DSMT4">
                  <p:embed/>
                </p:oleObj>
              </mc:Choice>
              <mc:Fallback>
                <p:oleObj name="Equation" r:id="rId5" imgW="215806" imgH="228501" progId="Equation.DSMT4">
                  <p:embed/>
                  <p:pic>
                    <p:nvPicPr>
                      <p:cNvPr id="91144" name="Object 2">
                        <a:extLst>
                          <a:ext uri="{FF2B5EF4-FFF2-40B4-BE49-F238E27FC236}">
                            <a16:creationId xmlns:a16="http://schemas.microsoft.com/office/drawing/2014/main" id="{A96F7CD7-DF72-4C5A-91F7-56AC4E8B1E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2738" y="798253"/>
                        <a:ext cx="573087" cy="598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3" name="Object 3">
            <a:extLst>
              <a:ext uri="{FF2B5EF4-FFF2-40B4-BE49-F238E27FC236}">
                <a16:creationId xmlns:a16="http://schemas.microsoft.com/office/drawing/2014/main" id="{43472258-DF3F-4C30-8158-B2DA8DA347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131486"/>
              </p:ext>
            </p:extLst>
          </p:nvPr>
        </p:nvGraphicFramePr>
        <p:xfrm>
          <a:off x="741363" y="1301491"/>
          <a:ext cx="5905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7" name="Equation" r:id="rId7" imgW="228600" imgH="228600" progId="Equation.DSMT4">
                  <p:embed/>
                </p:oleObj>
              </mc:Choice>
              <mc:Fallback>
                <p:oleObj name="Equation" r:id="rId7" imgW="228600" imgH="228600" progId="Equation.DSMT4">
                  <p:embed/>
                  <p:pic>
                    <p:nvPicPr>
                      <p:cNvPr id="91143" name="Object 3">
                        <a:extLst>
                          <a:ext uri="{FF2B5EF4-FFF2-40B4-BE49-F238E27FC236}">
                            <a16:creationId xmlns:a16="http://schemas.microsoft.com/office/drawing/2014/main" id="{43472258-DF3F-4C30-8158-B2DA8DA347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3" y="1301491"/>
                        <a:ext cx="590550" cy="590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5" name="Rectangle 9">
            <a:extLst>
              <a:ext uri="{FF2B5EF4-FFF2-40B4-BE49-F238E27FC236}">
                <a16:creationId xmlns:a16="http://schemas.microsoft.com/office/drawing/2014/main" id="{EFBBED34-5E7B-4AEE-8028-A19C5C35E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813" y="796200"/>
            <a:ext cx="55996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定理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1  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DFP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算法中，若初始矩阵</a:t>
            </a:r>
            <a:endParaRPr lang="zh-CN" altLang="en-US" dirty="0"/>
          </a:p>
        </p:txBody>
      </p:sp>
      <p:sp>
        <p:nvSpPr>
          <p:cNvPr id="91146" name="Rectangle 10">
            <a:extLst>
              <a:ext uri="{FF2B5EF4-FFF2-40B4-BE49-F238E27FC236}">
                <a16:creationId xmlns:a16="http://schemas.microsoft.com/office/drawing/2014/main" id="{44121A90-CA75-463E-A1D4-8B7AC9018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6925" y="798253"/>
            <a:ext cx="1962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对称正定，</a:t>
            </a:r>
            <a:endParaRPr lang="zh-CN" altLang="en-US"/>
          </a:p>
        </p:txBody>
      </p:sp>
      <p:sp>
        <p:nvSpPr>
          <p:cNvPr id="91147" name="Rectangle 11">
            <a:extLst>
              <a:ext uri="{FF2B5EF4-FFF2-40B4-BE49-F238E27FC236}">
                <a16:creationId xmlns:a16="http://schemas.microsoft.com/office/drawing/2014/main" id="{A0AE7413-8EE7-4B7B-BCF3-B4E3D0104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0313" y="1301491"/>
            <a:ext cx="3917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中每一个都对称正定。</a:t>
            </a:r>
            <a:endParaRPr lang="zh-CN" altLang="en-US" dirty="0"/>
          </a:p>
        </p:txBody>
      </p:sp>
      <p:sp>
        <p:nvSpPr>
          <p:cNvPr id="91149" name="Rectangle 13">
            <a:extLst>
              <a:ext uri="{FF2B5EF4-FFF2-40B4-BE49-F238E27FC236}">
                <a16:creationId xmlns:a16="http://schemas.microsoft.com/office/drawing/2014/main" id="{C143A090-DEDC-4E6A-BD92-08D6C34E4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" y="1301491"/>
            <a:ext cx="717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则</a:t>
            </a:r>
            <a:r>
              <a:rPr lang="en-US" altLang="zh-CN">
                <a:latin typeface="宋体" panose="02010600030101010101" pitchFamily="2" charset="-122"/>
                <a:cs typeface="Times New Roman" panose="02020603050405020304" pitchFamily="18" charset="0"/>
              </a:rPr>
              <a:t>{</a:t>
            </a:r>
          </a:p>
        </p:txBody>
      </p:sp>
      <p:sp>
        <p:nvSpPr>
          <p:cNvPr id="91151" name="Rectangle 15">
            <a:extLst>
              <a:ext uri="{FF2B5EF4-FFF2-40B4-BE49-F238E27FC236}">
                <a16:creationId xmlns:a16="http://schemas.microsoft.com/office/drawing/2014/main" id="{6910B3B5-4B0E-43E1-8B16-6A031273D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038" y="1804262"/>
            <a:ext cx="72218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定理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设将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DFP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算法施用于具有对称正定矩阵</a:t>
            </a:r>
            <a:endParaRPr lang="zh-CN" altLang="en-US" dirty="0"/>
          </a:p>
        </p:txBody>
      </p:sp>
      <p:graphicFrame>
        <p:nvGraphicFramePr>
          <p:cNvPr id="91150" name="Object 4">
            <a:extLst>
              <a:ext uri="{FF2B5EF4-FFF2-40B4-BE49-F238E27FC236}">
                <a16:creationId xmlns:a16="http://schemas.microsoft.com/office/drawing/2014/main" id="{074D2AFB-5489-4B00-B2DC-380FA9168E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6400700"/>
              </p:ext>
            </p:extLst>
          </p:nvPr>
        </p:nvGraphicFramePr>
        <p:xfrm>
          <a:off x="8388350" y="1806316"/>
          <a:ext cx="406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8" name="Equation" r:id="rId9" imgW="152268" imgH="203024" progId="Equation.DSMT4">
                  <p:embed/>
                </p:oleObj>
              </mc:Choice>
              <mc:Fallback>
                <p:oleObj name="Equation" r:id="rId9" imgW="152268" imgH="203024" progId="Equation.DSMT4">
                  <p:embed/>
                  <p:pic>
                    <p:nvPicPr>
                      <p:cNvPr id="91150" name="Object 4">
                        <a:extLst>
                          <a:ext uri="{FF2B5EF4-FFF2-40B4-BE49-F238E27FC236}">
                            <a16:creationId xmlns:a16="http://schemas.microsoft.com/office/drawing/2014/main" id="{074D2AFB-5489-4B00-B2DC-380FA9168E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8350" y="1806316"/>
                        <a:ext cx="4064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52" name="Rectangle 16">
            <a:extLst>
              <a:ext uri="{FF2B5EF4-FFF2-40B4-BE49-F238E27FC236}">
                <a16:creationId xmlns:a16="http://schemas.microsoft.com/office/drawing/2014/main" id="{26820AB1-0243-4FD3-9440-B0706239E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350" y="2295266"/>
            <a:ext cx="43624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的二次函数（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3.36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），如果</a:t>
            </a:r>
            <a:endParaRPr lang="zh-CN" altLang="en-US" dirty="0"/>
          </a:p>
        </p:txBody>
      </p:sp>
      <p:sp>
        <p:nvSpPr>
          <p:cNvPr id="91154" name="Rectangle 18">
            <a:extLst>
              <a:ext uri="{FF2B5EF4-FFF2-40B4-BE49-F238E27FC236}">
                <a16:creationId xmlns:a16="http://schemas.microsoft.com/office/drawing/2014/main" id="{33E0A7D4-280A-454E-9157-6D8292A32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63" y="2727066"/>
            <a:ext cx="2317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>
                <a:latin typeface="宋体" panose="02010600030101010101" pitchFamily="2" charset="-122"/>
                <a:cs typeface="Times New Roman" panose="02020603050405020304" pitchFamily="18" charset="0"/>
              </a:rPr>
              <a:t>ⅰ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）初始矩阵</a:t>
            </a:r>
            <a:endParaRPr lang="zh-CN" altLang="en-US"/>
          </a:p>
        </p:txBody>
      </p:sp>
      <p:graphicFrame>
        <p:nvGraphicFramePr>
          <p:cNvPr id="91153" name="Object 5">
            <a:extLst>
              <a:ext uri="{FF2B5EF4-FFF2-40B4-BE49-F238E27FC236}">
                <a16:creationId xmlns:a16="http://schemas.microsoft.com/office/drawing/2014/main" id="{5CEEDF3E-AFCF-4341-A893-0FEEA9BBE5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2729131"/>
              </p:ext>
            </p:extLst>
          </p:nvPr>
        </p:nvGraphicFramePr>
        <p:xfrm>
          <a:off x="2990850" y="2814378"/>
          <a:ext cx="5016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9" name="Equation" r:id="rId11" imgW="228600" imgH="228600" progId="Equation.DSMT4">
                  <p:embed/>
                </p:oleObj>
              </mc:Choice>
              <mc:Fallback>
                <p:oleObj name="Equation" r:id="rId11" imgW="228600" imgH="228600" progId="Equation.DSMT4">
                  <p:embed/>
                  <p:pic>
                    <p:nvPicPr>
                      <p:cNvPr id="91153" name="Object 5">
                        <a:extLst>
                          <a:ext uri="{FF2B5EF4-FFF2-40B4-BE49-F238E27FC236}">
                            <a16:creationId xmlns:a16="http://schemas.microsoft.com/office/drawing/2014/main" id="{5CEEDF3E-AFCF-4341-A893-0FEEA9BBE5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0850" y="2814378"/>
                        <a:ext cx="50165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55" name="Rectangle 19">
            <a:extLst>
              <a:ext uri="{FF2B5EF4-FFF2-40B4-BE49-F238E27FC236}">
                <a16:creationId xmlns:a16="http://schemas.microsoft.com/office/drawing/2014/main" id="{842450A0-8967-4097-B572-FCCA09AA0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2013" y="2727066"/>
            <a:ext cx="1962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对称正定；</a:t>
            </a:r>
            <a:endParaRPr lang="zh-CN" altLang="en-US"/>
          </a:p>
        </p:txBody>
      </p:sp>
      <p:sp>
        <p:nvSpPr>
          <p:cNvPr id="91157" name="Rectangle 21">
            <a:extLst>
              <a:ext uri="{FF2B5EF4-FFF2-40B4-BE49-F238E27FC236}">
                <a16:creationId xmlns:a16="http://schemas.microsoft.com/office/drawing/2014/main" id="{4E926AFF-E438-498C-983B-D24FEA83E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63" y="3246178"/>
            <a:ext cx="7296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>
                <a:latin typeface="宋体" panose="02010600030101010101" pitchFamily="2" charset="-122"/>
                <a:cs typeface="Times New Roman" panose="02020603050405020304" pitchFamily="18" charset="0"/>
              </a:rPr>
              <a:t>ⅱ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）迭代点互异，产生的搜索方向向量依次为</a:t>
            </a:r>
            <a:endParaRPr lang="zh-CN" altLang="en-US"/>
          </a:p>
        </p:txBody>
      </p:sp>
      <p:graphicFrame>
        <p:nvGraphicFramePr>
          <p:cNvPr id="91156" name="Object 6">
            <a:extLst>
              <a:ext uri="{FF2B5EF4-FFF2-40B4-BE49-F238E27FC236}">
                <a16:creationId xmlns:a16="http://schemas.microsoft.com/office/drawing/2014/main" id="{9E54F607-C07D-4761-81E2-FB1889F463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328510"/>
              </p:ext>
            </p:extLst>
          </p:nvPr>
        </p:nvGraphicFramePr>
        <p:xfrm>
          <a:off x="1474788" y="3751003"/>
          <a:ext cx="3960812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0" name="Equation" r:id="rId13" imgW="1435100" imgH="228600" progId="Equation.DSMT4">
                  <p:embed/>
                </p:oleObj>
              </mc:Choice>
              <mc:Fallback>
                <p:oleObj name="Equation" r:id="rId13" imgW="1435100" imgH="228600" progId="Equation.DSMT4">
                  <p:embed/>
                  <p:pic>
                    <p:nvPicPr>
                      <p:cNvPr id="91156" name="Object 6">
                        <a:extLst>
                          <a:ext uri="{FF2B5EF4-FFF2-40B4-BE49-F238E27FC236}">
                            <a16:creationId xmlns:a16="http://schemas.microsoft.com/office/drawing/2014/main" id="{9E54F607-C07D-4761-81E2-FB1889F463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4788" y="3751003"/>
                        <a:ext cx="3960812" cy="630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58" name="Rectangle 22">
            <a:extLst>
              <a:ext uri="{FF2B5EF4-FFF2-40B4-BE49-F238E27FC236}">
                <a16:creationId xmlns:a16="http://schemas.microsoft.com/office/drawing/2014/main" id="{30380141-3D8B-4794-AC3C-FB7D23894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3751003"/>
            <a:ext cx="1250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，则有</a:t>
            </a:r>
            <a:endParaRPr lang="zh-CN" altLang="en-US"/>
          </a:p>
        </p:txBody>
      </p:sp>
      <p:sp>
        <p:nvSpPr>
          <p:cNvPr id="172056" name="Rectangle 24">
            <a:extLst>
              <a:ext uri="{FF2B5EF4-FFF2-40B4-BE49-F238E27FC236}">
                <a16:creationId xmlns:a16="http://schemas.microsoft.com/office/drawing/2014/main" id="{6F7C16ED-E84C-4923-BD6C-4322CEA10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77866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1159" name="Object 7">
            <a:extLst>
              <a:ext uri="{FF2B5EF4-FFF2-40B4-BE49-F238E27FC236}">
                <a16:creationId xmlns:a16="http://schemas.microsoft.com/office/drawing/2014/main" id="{874CA92D-1453-44FB-99D6-4A72BC07B5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6594473"/>
              </p:ext>
            </p:extLst>
          </p:nvPr>
        </p:nvGraphicFramePr>
        <p:xfrm>
          <a:off x="1476375" y="4349491"/>
          <a:ext cx="5327650" cy="120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1" name="Equation" r:id="rId15" imgW="2235200" imgH="508000" progId="Equation.DSMT4">
                  <p:embed/>
                </p:oleObj>
              </mc:Choice>
              <mc:Fallback>
                <p:oleObj name="Equation" r:id="rId15" imgW="2235200" imgH="508000" progId="Equation.DSMT4">
                  <p:embed/>
                  <p:pic>
                    <p:nvPicPr>
                      <p:cNvPr id="91159" name="Object 7">
                        <a:extLst>
                          <a:ext uri="{FF2B5EF4-FFF2-40B4-BE49-F238E27FC236}">
                            <a16:creationId xmlns:a16="http://schemas.microsoft.com/office/drawing/2014/main" id="{874CA92D-1453-44FB-99D6-4A72BC07B5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349491"/>
                        <a:ext cx="5327650" cy="1201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62" name="Object 8">
            <a:extLst>
              <a:ext uri="{FF2B5EF4-FFF2-40B4-BE49-F238E27FC236}">
                <a16:creationId xmlns:a16="http://schemas.microsoft.com/office/drawing/2014/main" id="{80FB7969-D37A-4342-82DA-9759623A3C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4843267"/>
              </p:ext>
            </p:extLst>
          </p:nvPr>
        </p:nvGraphicFramePr>
        <p:xfrm>
          <a:off x="8027988" y="5479791"/>
          <a:ext cx="436562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2" name="Equation" r:id="rId17" imgW="126835" imgH="139518" progId="Equation.DSMT4">
                  <p:embed/>
                </p:oleObj>
              </mc:Choice>
              <mc:Fallback>
                <p:oleObj name="Equation" r:id="rId17" imgW="126835" imgH="139518" progId="Equation.DSMT4">
                  <p:embed/>
                  <p:pic>
                    <p:nvPicPr>
                      <p:cNvPr id="91162" name="Object 8">
                        <a:extLst>
                          <a:ext uri="{FF2B5EF4-FFF2-40B4-BE49-F238E27FC236}">
                            <a16:creationId xmlns:a16="http://schemas.microsoft.com/office/drawing/2014/main" id="{80FB7969-D37A-4342-82DA-9759623A3C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7988" y="5479791"/>
                        <a:ext cx="436562" cy="503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61" name="Object 9">
            <a:extLst>
              <a:ext uri="{FF2B5EF4-FFF2-40B4-BE49-F238E27FC236}">
                <a16:creationId xmlns:a16="http://schemas.microsoft.com/office/drawing/2014/main" id="{A953AEF3-73CD-46AF-8653-D2EE2F0A04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0861300"/>
              </p:ext>
            </p:extLst>
          </p:nvPr>
        </p:nvGraphicFramePr>
        <p:xfrm>
          <a:off x="4067175" y="5932228"/>
          <a:ext cx="1439863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3" name="Equation" r:id="rId19" imgW="622030" imgH="241195" progId="Equation.DSMT4">
                  <p:embed/>
                </p:oleObj>
              </mc:Choice>
              <mc:Fallback>
                <p:oleObj name="Equation" r:id="rId19" imgW="622030" imgH="241195" progId="Equation.DSMT4">
                  <p:embed/>
                  <p:pic>
                    <p:nvPicPr>
                      <p:cNvPr id="91161" name="Object 9">
                        <a:extLst>
                          <a:ext uri="{FF2B5EF4-FFF2-40B4-BE49-F238E27FC236}">
                            <a16:creationId xmlns:a16="http://schemas.microsoft.com/office/drawing/2014/main" id="{A953AEF3-73CD-46AF-8653-D2EE2F0A04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5932228"/>
                        <a:ext cx="1439863" cy="554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63" name="Rectangle 27">
            <a:extLst>
              <a:ext uri="{FF2B5EF4-FFF2-40B4-BE49-F238E27FC236}">
                <a16:creationId xmlns:a16="http://schemas.microsoft.com/office/drawing/2014/main" id="{B7D51482-FD8E-445F-A7E5-3EC2D6FDE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5461862"/>
            <a:ext cx="66800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推论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1  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若定理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的条件都满足，并且经过</a:t>
            </a:r>
            <a:endParaRPr lang="zh-CN" altLang="en-US" dirty="0"/>
          </a:p>
        </p:txBody>
      </p:sp>
      <p:sp>
        <p:nvSpPr>
          <p:cNvPr id="91164" name="Rectangle 28">
            <a:extLst>
              <a:ext uri="{FF2B5EF4-FFF2-40B4-BE49-F238E27FC236}">
                <a16:creationId xmlns:a16="http://schemas.microsoft.com/office/drawing/2014/main" id="{D5930A13-EDE2-444B-AD35-A3555D28C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" y="5910003"/>
            <a:ext cx="4095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次迭代才求到极小点，则</a:t>
            </a:r>
            <a:endParaRPr lang="zh-CN" altLang="en-US" dirty="0"/>
          </a:p>
        </p:txBody>
      </p:sp>
      <p:sp>
        <p:nvSpPr>
          <p:cNvPr id="91165" name="Rectangle 29">
            <a:extLst>
              <a:ext uri="{FF2B5EF4-FFF2-40B4-BE49-F238E27FC236}">
                <a16:creationId xmlns:a16="http://schemas.microsoft.com/office/drawing/2014/main" id="{1CE32EF4-F848-4D6A-A56A-10CFC0B4B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0675" y="5967153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9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9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9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1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1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9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1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1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9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9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9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9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91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91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9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9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2" grpId="0"/>
      <p:bldP spid="91145" grpId="0"/>
      <p:bldP spid="91146" grpId="0"/>
      <p:bldP spid="91147" grpId="0"/>
      <p:bldP spid="91149" grpId="0"/>
      <p:bldP spid="91151" grpId="0"/>
      <p:bldP spid="91152" grpId="0"/>
      <p:bldP spid="91154" grpId="0"/>
      <p:bldP spid="91155" grpId="0"/>
      <p:bldP spid="91157" grpId="0"/>
      <p:bldP spid="91158" grpId="0"/>
      <p:bldP spid="91163" grpId="0"/>
      <p:bldP spid="91164" grpId="0"/>
      <p:bldP spid="9116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90" name="Text Box 6">
            <a:extLst>
              <a:ext uri="{FF2B5EF4-FFF2-40B4-BE49-F238E27FC236}">
                <a16:creationId xmlns:a16="http://schemas.microsoft.com/office/drawing/2014/main" id="{A53BBFAA-8538-4182-B0CF-599F2E1C3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970739"/>
            <a:ext cx="91440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       </a:t>
            </a:r>
            <a:r>
              <a:rPr lang="zh-CN" altLang="en-US" dirty="0"/>
              <a:t>只要把</a:t>
            </a:r>
            <a:r>
              <a:rPr lang="en-US" altLang="zh-CN" dirty="0"/>
              <a:t>DFP</a:t>
            </a:r>
            <a:r>
              <a:rPr lang="zh-CN" altLang="en-US" dirty="0"/>
              <a:t>算法中涉及</a:t>
            </a:r>
            <a:r>
              <a:rPr lang="en-US" altLang="zh-CN" dirty="0"/>
              <a:t>DFP</a:t>
            </a:r>
            <a:r>
              <a:rPr lang="zh-CN" altLang="en-US" dirty="0"/>
              <a:t>校正公式的部分改为</a:t>
            </a:r>
            <a:r>
              <a:rPr lang="en-US" altLang="zh-CN" dirty="0"/>
              <a:t>BFGS</a:t>
            </a:r>
            <a:r>
              <a:rPr lang="zh-CN" altLang="en-US" dirty="0"/>
              <a:t>校正公式便得到</a:t>
            </a:r>
            <a:r>
              <a:rPr lang="en-US" altLang="zh-CN" dirty="0"/>
              <a:t>BFGS</a:t>
            </a:r>
            <a:r>
              <a:rPr lang="zh-CN" altLang="en-US" dirty="0"/>
              <a:t>算法。</a:t>
            </a:r>
            <a:r>
              <a:rPr lang="en-US" altLang="zh-CN" dirty="0"/>
              <a:t>BFGS</a:t>
            </a:r>
            <a:r>
              <a:rPr lang="zh-CN" altLang="en-US" dirty="0"/>
              <a:t>算法具有与</a:t>
            </a:r>
            <a:r>
              <a:rPr lang="en-US" altLang="zh-CN" dirty="0"/>
              <a:t>DFP</a:t>
            </a:r>
            <a:r>
              <a:rPr lang="zh-CN" altLang="en-US" dirty="0"/>
              <a:t>算法完全相同的性质，但是因为它的 </a:t>
            </a:r>
          </a:p>
        </p:txBody>
      </p:sp>
      <p:sp>
        <p:nvSpPr>
          <p:cNvPr id="174086" name="Rectangle 8">
            <a:extLst>
              <a:ext uri="{FF2B5EF4-FFF2-40B4-BE49-F238E27FC236}">
                <a16:creationId xmlns:a16="http://schemas.microsoft.com/office/drawing/2014/main" id="{58438C80-4D1B-42FB-9225-62B7819FD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69551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3191" name="Object 2">
            <a:extLst>
              <a:ext uri="{FF2B5EF4-FFF2-40B4-BE49-F238E27FC236}">
                <a16:creationId xmlns:a16="http://schemas.microsoft.com/office/drawing/2014/main" id="{04DD5545-423E-492D-B9C9-61F0B68B79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064959"/>
              </p:ext>
            </p:extLst>
          </p:nvPr>
        </p:nvGraphicFramePr>
        <p:xfrm>
          <a:off x="5795963" y="3799414"/>
          <a:ext cx="5397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7" name="Equation" r:id="rId4" imgW="228600" imgH="228600" progId="Equation.DSMT4">
                  <p:embed/>
                </p:oleObj>
              </mc:Choice>
              <mc:Fallback>
                <p:oleObj name="Equation" r:id="rId4" imgW="228600" imgH="228600" progId="Equation.DSMT4">
                  <p:embed/>
                  <p:pic>
                    <p:nvPicPr>
                      <p:cNvPr id="93191" name="Object 2">
                        <a:extLst>
                          <a:ext uri="{FF2B5EF4-FFF2-40B4-BE49-F238E27FC236}">
                            <a16:creationId xmlns:a16="http://schemas.microsoft.com/office/drawing/2014/main" id="{04DD5545-423E-492D-B9C9-61F0B68B79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3799414"/>
                        <a:ext cx="53975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93" name="Rectangle 9">
            <a:extLst>
              <a:ext uri="{FF2B5EF4-FFF2-40B4-BE49-F238E27FC236}">
                <a16:creationId xmlns:a16="http://schemas.microsoft.com/office/drawing/2014/main" id="{87344373-57B4-4EFE-9514-75C94B5F1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2838" y="3820051"/>
            <a:ext cx="27717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不易变为奇异， </a:t>
            </a:r>
          </a:p>
        </p:txBody>
      </p:sp>
      <p:sp>
        <p:nvSpPr>
          <p:cNvPr id="93195" name="Text Box 11">
            <a:extLst>
              <a:ext uri="{FF2B5EF4-FFF2-40B4-BE49-F238E27FC236}">
                <a16:creationId xmlns:a16="http://schemas.microsoft.com/office/drawing/2014/main" id="{7C773AA5-213D-42A5-BDC2-658517A89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" y="4474101"/>
            <a:ext cx="9144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       </a:t>
            </a:r>
            <a:r>
              <a:rPr lang="zh-CN" altLang="en-US"/>
              <a:t>所以</a:t>
            </a:r>
            <a:r>
              <a:rPr lang="en-US" altLang="zh-CN"/>
              <a:t>BFGS</a:t>
            </a:r>
            <a:r>
              <a:rPr lang="zh-CN" altLang="en-US"/>
              <a:t>算法要比</a:t>
            </a:r>
            <a:r>
              <a:rPr lang="en-US" altLang="zh-CN"/>
              <a:t>DFP</a:t>
            </a:r>
            <a:r>
              <a:rPr lang="zh-CN" altLang="en-US"/>
              <a:t>算法具有更好的数值稳定性。</a:t>
            </a:r>
            <a:r>
              <a:rPr lang="en-US" altLang="zh-CN"/>
              <a:t>BFGS</a:t>
            </a:r>
            <a:r>
              <a:rPr lang="zh-CN" altLang="en-US"/>
              <a:t>算法是直到目前为止所公认的最好的拟</a:t>
            </a:r>
            <a:r>
              <a:rPr lang="en-US" altLang="zh-CN"/>
              <a:t>Newton</a:t>
            </a:r>
            <a:r>
              <a:rPr lang="zh-CN" altLang="en-US"/>
              <a:t>算法。 </a:t>
            </a:r>
          </a:p>
        </p:txBody>
      </p:sp>
      <p:sp>
        <p:nvSpPr>
          <p:cNvPr id="93196" name="Text Box 12">
            <a:extLst>
              <a:ext uri="{FF2B5EF4-FFF2-40B4-BE49-F238E27FC236}">
                <a16:creationId xmlns:a16="http://schemas.microsoft.com/office/drawing/2014/main" id="{358A1C9D-B650-4966-87AE-0E9D1E694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36151"/>
            <a:ext cx="9144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       </a:t>
            </a:r>
            <a:r>
              <a:rPr lang="zh-CN" altLang="en-US" dirty="0"/>
              <a:t>采用不精确直线搜索技术的</a:t>
            </a:r>
            <a:r>
              <a:rPr lang="en-US" altLang="zh-CN" dirty="0"/>
              <a:t>BFGS</a:t>
            </a:r>
            <a:r>
              <a:rPr lang="zh-CN" altLang="en-US" dirty="0"/>
              <a:t>算法的全局收敛性已得到证明。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0F72C0D6-5052-425B-B45E-C518B118C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13" y="245537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D0710B05-7112-4CD3-BFF3-DDF66FF6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13" y="259824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A26E4904-0973-46F1-BC9F-AE764BC23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24" y="16143"/>
            <a:ext cx="22574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dirty="0"/>
              <a:t>4. BFGS</a:t>
            </a:r>
            <a:r>
              <a:rPr lang="zh-CN" altLang="en-US" dirty="0"/>
              <a:t>算法</a:t>
            </a:r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id="{502F1D43-6A06-455F-A7CF-3F8179F9F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5562"/>
            <a:ext cx="91440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        </a:t>
            </a:r>
            <a:r>
              <a:rPr lang="zh-CN" altLang="en-US"/>
              <a:t>比</a:t>
            </a:r>
            <a:r>
              <a:rPr lang="en-US" altLang="zh-CN"/>
              <a:t>DFP</a:t>
            </a:r>
            <a:r>
              <a:rPr lang="zh-CN" altLang="en-US"/>
              <a:t>算法更好的是</a:t>
            </a:r>
            <a:r>
              <a:rPr lang="en-US" altLang="zh-CN"/>
              <a:t>BFGS</a:t>
            </a:r>
            <a:r>
              <a:rPr lang="zh-CN" altLang="en-US"/>
              <a:t>算法。这个算法是由</a:t>
            </a:r>
            <a:r>
              <a:rPr lang="en-US" altLang="zh-CN"/>
              <a:t>Broyden,Fletcher,Goldfarb</a:t>
            </a:r>
            <a:r>
              <a:rPr lang="zh-CN" altLang="en-US"/>
              <a:t>和</a:t>
            </a:r>
            <a:r>
              <a:rPr lang="en-US" altLang="zh-CN"/>
              <a:t>Shanno</a:t>
            </a:r>
            <a:r>
              <a:rPr lang="zh-CN" altLang="en-US"/>
              <a:t>等人给出的，其校正公式为</a:t>
            </a:r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9AFAD005-A7CC-4113-9BFA-8CA24DD89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13" y="131237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7" name="Object 6">
            <a:extLst>
              <a:ext uri="{FF2B5EF4-FFF2-40B4-BE49-F238E27FC236}">
                <a16:creationId xmlns:a16="http://schemas.microsoft.com/office/drawing/2014/main" id="{91AEE095-621D-4398-9756-214A95A37C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9057238"/>
              </p:ext>
            </p:extLst>
          </p:nvPr>
        </p:nvGraphicFramePr>
        <p:xfrm>
          <a:off x="71437" y="1804462"/>
          <a:ext cx="9001125" cy="1233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8" name="Equation" r:id="rId6" imgW="3543300" imgH="482600" progId="Equation.DSMT4">
                  <p:embed/>
                </p:oleObj>
              </mc:Choice>
              <mc:Fallback>
                <p:oleObj name="Equation" r:id="rId6" imgW="3543300" imgH="482600" progId="Equation.DSMT4">
                  <p:embed/>
                  <p:pic>
                    <p:nvPicPr>
                      <p:cNvPr id="92176" name="Object 6">
                        <a:extLst>
                          <a:ext uri="{FF2B5EF4-FFF2-40B4-BE49-F238E27FC236}">
                            <a16:creationId xmlns:a16="http://schemas.microsoft.com/office/drawing/2014/main" id="{0849FDEC-9E70-4FD0-98CB-E68879FC05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" y="1804462"/>
                        <a:ext cx="9001125" cy="1233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93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93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3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0" fill="hold"/>
                                        <p:tgtEl>
                                          <p:spTgt spid="93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0" fill="hold"/>
                                        <p:tgtEl>
                                          <p:spTgt spid="93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0" fill="hold"/>
                                        <p:tgtEl>
                                          <p:spTgt spid="93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0" fill="hold"/>
                                        <p:tgtEl>
                                          <p:spTgt spid="93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90" grpId="0"/>
      <p:bldP spid="93193" grpId="0"/>
      <p:bldP spid="93195" grpId="0"/>
      <p:bldP spid="93196" grpId="0"/>
      <p:bldP spid="14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AFF20-59C2-4236-8C8C-28FBE984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CBC127-4A53-4D18-941F-AE5E4ADE5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674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AFF20-59C2-4236-8C8C-28FBE984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CBC127-4A53-4D18-941F-AE5E4ADE5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187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标题 10241">
            <a:extLst>
              <a:ext uri="{FF2B5EF4-FFF2-40B4-BE49-F238E27FC236}">
                <a16:creationId xmlns:a16="http://schemas.microsoft.com/office/drawing/2014/main" id="{04DC4A1B-A546-4AE5-8898-018414274E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ea typeface="宋体" panose="02010600030101010101" pitchFamily="2" charset="-122"/>
              </a:rPr>
              <a:t>1.共轭方向法的基本原理</a:t>
            </a:r>
          </a:p>
        </p:txBody>
      </p:sp>
      <p:sp>
        <p:nvSpPr>
          <p:cNvPr id="10242" name="文本占位符 10242">
            <a:extLst>
              <a:ext uri="{FF2B5EF4-FFF2-40B4-BE49-F238E27FC236}">
                <a16:creationId xmlns:a16="http://schemas.microsoft.com/office/drawing/2014/main" id="{7FCBD930-3058-4E29-9E6B-77405AE738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>
                <a:ea typeface="宋体" panose="02010600030101010101" pitchFamily="2" charset="-122"/>
              </a:rPr>
              <a:t>已知    点是在     点在直线   上沿    搜索方向的一个极小点。（  与    是平行的）</a:t>
            </a:r>
          </a:p>
          <a:p>
            <a:r>
              <a:rPr lang="zh-CN" altLang="en-US" sz="2400" dirty="0">
                <a:ea typeface="宋体" panose="02010600030101010101" pitchFamily="2" charset="-122"/>
              </a:rPr>
              <a:t>过    点找一个方向   ，沿平行于   的直线    进行一维搜索，找到点    为全局的极小点。 </a:t>
            </a:r>
            <a:r>
              <a:rPr lang="zh-CN" altLang="en-US" dirty="0">
                <a:ea typeface="宋体" panose="02010600030101010101" pitchFamily="2" charset="-122"/>
              </a:rPr>
              <a:t>  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ea typeface="宋体" panose="02010600030101010101" pitchFamily="2" charset="-122"/>
              </a:rPr>
              <a:t>  </a:t>
            </a:r>
          </a:p>
        </p:txBody>
      </p:sp>
      <p:graphicFrame>
        <p:nvGraphicFramePr>
          <p:cNvPr id="10244" name="对象 10244">
            <a:extLst>
              <a:ext uri="{FF2B5EF4-FFF2-40B4-BE49-F238E27FC236}">
                <a16:creationId xmlns:a16="http://schemas.microsoft.com/office/drawing/2014/main" id="{8B4B26A0-1FD3-416C-8079-3C6D0C39AC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729524"/>
              </p:ext>
            </p:extLst>
          </p:nvPr>
        </p:nvGraphicFramePr>
        <p:xfrm>
          <a:off x="1524000" y="1885961"/>
          <a:ext cx="30480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r:id="rId3" imgW="4876800" imgH="5181600" progId="Equation.3">
                  <p:embed/>
                </p:oleObj>
              </mc:Choice>
              <mc:Fallback>
                <p:oleObj r:id="rId3" imgW="4876800" imgH="5181600" progId="Equation.3">
                  <p:embed/>
                  <p:pic>
                    <p:nvPicPr>
                      <p:cNvPr id="10244" name="对象 10244">
                        <a:extLst>
                          <a:ext uri="{FF2B5EF4-FFF2-40B4-BE49-F238E27FC236}">
                            <a16:creationId xmlns:a16="http://schemas.microsoft.com/office/drawing/2014/main" id="{8B4B26A0-1FD3-416C-8079-3C6D0C39AC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885961"/>
                        <a:ext cx="30480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对象 10246">
            <a:extLst>
              <a:ext uri="{FF2B5EF4-FFF2-40B4-BE49-F238E27FC236}">
                <a16:creationId xmlns:a16="http://schemas.microsoft.com/office/drawing/2014/main" id="{C865A8A8-90DB-402F-A71C-D335A17C0C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3380802"/>
              </p:ext>
            </p:extLst>
          </p:nvPr>
        </p:nvGraphicFramePr>
        <p:xfrm>
          <a:off x="2819400" y="1885961"/>
          <a:ext cx="304800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r:id="rId5" imgW="5181600" imgH="5486400" progId="Equation.3">
                  <p:embed/>
                </p:oleObj>
              </mc:Choice>
              <mc:Fallback>
                <p:oleObj r:id="rId5" imgW="5181600" imgH="5486400" progId="Equation.3">
                  <p:embed/>
                  <p:pic>
                    <p:nvPicPr>
                      <p:cNvPr id="10246" name="对象 10246">
                        <a:extLst>
                          <a:ext uri="{FF2B5EF4-FFF2-40B4-BE49-F238E27FC236}">
                            <a16:creationId xmlns:a16="http://schemas.microsoft.com/office/drawing/2014/main" id="{C865A8A8-90DB-402F-A71C-D335A17C0C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885961"/>
                        <a:ext cx="304800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对象 10247">
            <a:extLst>
              <a:ext uri="{FF2B5EF4-FFF2-40B4-BE49-F238E27FC236}">
                <a16:creationId xmlns:a16="http://schemas.microsoft.com/office/drawing/2014/main" id="{A0ECCEB9-52A1-4099-849D-28B8F6B275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385832"/>
              </p:ext>
            </p:extLst>
          </p:nvPr>
        </p:nvGraphicFramePr>
        <p:xfrm>
          <a:off x="4302125" y="1885961"/>
          <a:ext cx="196850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r:id="rId7" imgW="3352800" imgH="5486400" progId="Equation.3">
                  <p:embed/>
                </p:oleObj>
              </mc:Choice>
              <mc:Fallback>
                <p:oleObj r:id="rId7" imgW="3352800" imgH="5486400" progId="Equation.3">
                  <p:embed/>
                  <p:pic>
                    <p:nvPicPr>
                      <p:cNvPr id="10247" name="对象 10247">
                        <a:extLst>
                          <a:ext uri="{FF2B5EF4-FFF2-40B4-BE49-F238E27FC236}">
                            <a16:creationId xmlns:a16="http://schemas.microsoft.com/office/drawing/2014/main" id="{A0ECCEB9-52A1-4099-849D-28B8F6B275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2125" y="1885961"/>
                        <a:ext cx="196850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8" name="对象 10248">
            <a:extLst>
              <a:ext uri="{FF2B5EF4-FFF2-40B4-BE49-F238E27FC236}">
                <a16:creationId xmlns:a16="http://schemas.microsoft.com/office/drawing/2014/main" id="{0836BBB1-E35A-4DB9-9AF0-9223626C59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9287331"/>
              </p:ext>
            </p:extLst>
          </p:nvPr>
        </p:nvGraphicFramePr>
        <p:xfrm>
          <a:off x="5129212" y="1885960"/>
          <a:ext cx="250825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r:id="rId9" imgW="4267200" imgH="5486400" progId="Equation.3">
                  <p:embed/>
                </p:oleObj>
              </mc:Choice>
              <mc:Fallback>
                <p:oleObj r:id="rId9" imgW="4267200" imgH="5486400" progId="Equation.3">
                  <p:embed/>
                  <p:pic>
                    <p:nvPicPr>
                      <p:cNvPr id="10248" name="对象 10248">
                        <a:extLst>
                          <a:ext uri="{FF2B5EF4-FFF2-40B4-BE49-F238E27FC236}">
                            <a16:creationId xmlns:a16="http://schemas.microsoft.com/office/drawing/2014/main" id="{0836BBB1-E35A-4DB9-9AF0-9223626C59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9212" y="1885960"/>
                        <a:ext cx="250825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9" name="对象 10249">
            <a:extLst>
              <a:ext uri="{FF2B5EF4-FFF2-40B4-BE49-F238E27FC236}">
                <a16:creationId xmlns:a16="http://schemas.microsoft.com/office/drawing/2014/main" id="{049B6CD0-C78E-455A-935D-6B958D5CE4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134565"/>
              </p:ext>
            </p:extLst>
          </p:nvPr>
        </p:nvGraphicFramePr>
        <p:xfrm>
          <a:off x="1876425" y="2239983"/>
          <a:ext cx="196850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r:id="rId11" imgW="3352800" imgH="5486400" progId="Equation.3">
                  <p:embed/>
                </p:oleObj>
              </mc:Choice>
              <mc:Fallback>
                <p:oleObj r:id="rId11" imgW="3352800" imgH="5486400" progId="Equation.3">
                  <p:embed/>
                  <p:pic>
                    <p:nvPicPr>
                      <p:cNvPr id="10249" name="对象 10249">
                        <a:extLst>
                          <a:ext uri="{FF2B5EF4-FFF2-40B4-BE49-F238E27FC236}">
                            <a16:creationId xmlns:a16="http://schemas.microsoft.com/office/drawing/2014/main" id="{049B6CD0-C78E-455A-935D-6B958D5CE4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6425" y="2239983"/>
                        <a:ext cx="196850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0" name="对象 10250">
            <a:extLst>
              <a:ext uri="{FF2B5EF4-FFF2-40B4-BE49-F238E27FC236}">
                <a16:creationId xmlns:a16="http://schemas.microsoft.com/office/drawing/2014/main" id="{1BD52F2B-1367-4546-AA2C-C8BF2FF78A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657975"/>
              </p:ext>
            </p:extLst>
          </p:nvPr>
        </p:nvGraphicFramePr>
        <p:xfrm>
          <a:off x="2320925" y="2239982"/>
          <a:ext cx="250825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r:id="rId12" imgW="4267200" imgH="5486400" progId="Equation.3">
                  <p:embed/>
                </p:oleObj>
              </mc:Choice>
              <mc:Fallback>
                <p:oleObj r:id="rId12" imgW="4267200" imgH="5486400" progId="Equation.3">
                  <p:embed/>
                  <p:pic>
                    <p:nvPicPr>
                      <p:cNvPr id="10250" name="对象 10250">
                        <a:extLst>
                          <a:ext uri="{FF2B5EF4-FFF2-40B4-BE49-F238E27FC236}">
                            <a16:creationId xmlns:a16="http://schemas.microsoft.com/office/drawing/2014/main" id="{1BD52F2B-1367-4546-AA2C-C8BF2FF78A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0925" y="2239982"/>
                        <a:ext cx="250825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1" name="对象 10251">
            <a:extLst>
              <a:ext uri="{FF2B5EF4-FFF2-40B4-BE49-F238E27FC236}">
                <a16:creationId xmlns:a16="http://schemas.microsoft.com/office/drawing/2014/main" id="{31EFF54B-75C0-4701-A40B-3CEA7245AF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817290"/>
              </p:ext>
            </p:extLst>
          </p:nvPr>
        </p:nvGraphicFramePr>
        <p:xfrm>
          <a:off x="1219200" y="2647961"/>
          <a:ext cx="30480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r:id="rId13" imgW="4876800" imgH="5181600" progId="Equation.3">
                  <p:embed/>
                </p:oleObj>
              </mc:Choice>
              <mc:Fallback>
                <p:oleObj r:id="rId13" imgW="4876800" imgH="5181600" progId="Equation.3">
                  <p:embed/>
                  <p:pic>
                    <p:nvPicPr>
                      <p:cNvPr id="10251" name="对象 10251">
                        <a:extLst>
                          <a:ext uri="{FF2B5EF4-FFF2-40B4-BE49-F238E27FC236}">
                            <a16:creationId xmlns:a16="http://schemas.microsoft.com/office/drawing/2014/main" id="{31EFF54B-75C0-4701-A40B-3CEA7245AF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647961"/>
                        <a:ext cx="30480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2" name="对象 10252">
            <a:extLst>
              <a:ext uri="{FF2B5EF4-FFF2-40B4-BE49-F238E27FC236}">
                <a16:creationId xmlns:a16="http://schemas.microsoft.com/office/drawing/2014/main" id="{9B47C397-2566-47C4-8111-B6C02ABCCB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249416"/>
              </p:ext>
            </p:extLst>
          </p:nvPr>
        </p:nvGraphicFramePr>
        <p:xfrm>
          <a:off x="3352800" y="2647961"/>
          <a:ext cx="24765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r:id="rId15" imgW="3962400" imgH="5181600" progId="Equation.3">
                  <p:embed/>
                </p:oleObj>
              </mc:Choice>
              <mc:Fallback>
                <p:oleObj r:id="rId15" imgW="3962400" imgH="5181600" progId="Equation.3">
                  <p:embed/>
                  <p:pic>
                    <p:nvPicPr>
                      <p:cNvPr id="10252" name="对象 10252">
                        <a:extLst>
                          <a:ext uri="{FF2B5EF4-FFF2-40B4-BE49-F238E27FC236}">
                            <a16:creationId xmlns:a16="http://schemas.microsoft.com/office/drawing/2014/main" id="{9B47C397-2566-47C4-8111-B6C02ABCCB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647961"/>
                        <a:ext cx="24765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4" name="对象 10254">
            <a:extLst>
              <a:ext uri="{FF2B5EF4-FFF2-40B4-BE49-F238E27FC236}">
                <a16:creationId xmlns:a16="http://schemas.microsoft.com/office/drawing/2014/main" id="{957B71D6-BA91-4DE0-AD79-6A242B7031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126555"/>
              </p:ext>
            </p:extLst>
          </p:nvPr>
        </p:nvGraphicFramePr>
        <p:xfrm>
          <a:off x="5105400" y="2647961"/>
          <a:ext cx="24765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r:id="rId17" imgW="3962400" imgH="5181600" progId="Equation.3">
                  <p:embed/>
                </p:oleObj>
              </mc:Choice>
              <mc:Fallback>
                <p:oleObj r:id="rId17" imgW="3962400" imgH="5181600" progId="Equation.3">
                  <p:embed/>
                  <p:pic>
                    <p:nvPicPr>
                      <p:cNvPr id="10254" name="对象 10254">
                        <a:extLst>
                          <a:ext uri="{FF2B5EF4-FFF2-40B4-BE49-F238E27FC236}">
                            <a16:creationId xmlns:a16="http://schemas.microsoft.com/office/drawing/2014/main" id="{957B71D6-BA91-4DE0-AD79-6A242B7031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2647961"/>
                        <a:ext cx="24765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5" name="对象 10255">
            <a:extLst>
              <a:ext uri="{FF2B5EF4-FFF2-40B4-BE49-F238E27FC236}">
                <a16:creationId xmlns:a16="http://schemas.microsoft.com/office/drawing/2014/main" id="{B4863015-17FD-4525-8946-C7FB6EB2D4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2433447"/>
              </p:ext>
            </p:extLst>
          </p:nvPr>
        </p:nvGraphicFramePr>
        <p:xfrm>
          <a:off x="1801812" y="2999386"/>
          <a:ext cx="34290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r:id="rId18" imgW="5486400" imgH="5181600" progId="Equation.3">
                  <p:embed/>
                </p:oleObj>
              </mc:Choice>
              <mc:Fallback>
                <p:oleObj r:id="rId18" imgW="5486400" imgH="5181600" progId="Equation.3">
                  <p:embed/>
                  <p:pic>
                    <p:nvPicPr>
                      <p:cNvPr id="10255" name="对象 10255">
                        <a:extLst>
                          <a:ext uri="{FF2B5EF4-FFF2-40B4-BE49-F238E27FC236}">
                            <a16:creationId xmlns:a16="http://schemas.microsoft.com/office/drawing/2014/main" id="{B4863015-17FD-4525-8946-C7FB6EB2D4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1812" y="2999386"/>
                        <a:ext cx="34290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6" name="对象 10256">
            <a:extLst>
              <a:ext uri="{FF2B5EF4-FFF2-40B4-BE49-F238E27FC236}">
                <a16:creationId xmlns:a16="http://schemas.microsoft.com/office/drawing/2014/main" id="{009FDCD2-2B9A-4002-A43B-8D4EDEFEBA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791692"/>
              </p:ext>
            </p:extLst>
          </p:nvPr>
        </p:nvGraphicFramePr>
        <p:xfrm>
          <a:off x="6229350" y="2627715"/>
          <a:ext cx="19050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r:id="rId20" imgW="3048000" imgH="5181600" progId="Equation.3">
                  <p:embed/>
                </p:oleObj>
              </mc:Choice>
              <mc:Fallback>
                <p:oleObj r:id="rId20" imgW="3048000" imgH="5181600" progId="Equation.3">
                  <p:embed/>
                  <p:pic>
                    <p:nvPicPr>
                      <p:cNvPr id="10256" name="对象 10256">
                        <a:extLst>
                          <a:ext uri="{FF2B5EF4-FFF2-40B4-BE49-F238E27FC236}">
                            <a16:creationId xmlns:a16="http://schemas.microsoft.com/office/drawing/2014/main" id="{009FDCD2-2B9A-4002-A43B-8D4EDEFEBA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9350" y="2627715"/>
                        <a:ext cx="19050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7" name="对象 10257">
            <a:extLst>
              <a:ext uri="{FF2B5EF4-FFF2-40B4-BE49-F238E27FC236}">
                <a16:creationId xmlns:a16="http://schemas.microsoft.com/office/drawing/2014/main" id="{80F23C3E-DE80-4753-8403-D1C99149EC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7439879"/>
              </p:ext>
            </p:extLst>
          </p:nvPr>
        </p:nvGraphicFramePr>
        <p:xfrm>
          <a:off x="2266950" y="3652839"/>
          <a:ext cx="4267200" cy="255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r:id="rId22" imgW="5276190" imgH="3161905" progId="Paint.Picture">
                  <p:embed/>
                </p:oleObj>
              </mc:Choice>
              <mc:Fallback>
                <p:oleObj r:id="rId22" imgW="5276190" imgH="3161905" progId="Paint.Picture">
                  <p:embed/>
                  <p:pic>
                    <p:nvPicPr>
                      <p:cNvPr id="10257" name="对象 10257">
                        <a:extLst>
                          <a:ext uri="{FF2B5EF4-FFF2-40B4-BE49-F238E27FC236}">
                            <a16:creationId xmlns:a16="http://schemas.microsoft.com/office/drawing/2014/main" id="{80F23C3E-DE80-4753-8403-D1C99149EC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3652839"/>
                        <a:ext cx="4267200" cy="255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 11266">
            <a:extLst>
              <a:ext uri="{FF2B5EF4-FFF2-40B4-BE49-F238E27FC236}">
                <a16:creationId xmlns:a16="http://schemas.microsoft.com/office/drawing/2014/main" id="{F3A27140-302A-431E-9915-5EF44EEF2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8425" y="862004"/>
            <a:ext cx="64039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11267" name="文本框 11267">
            <a:extLst>
              <a:ext uri="{FF2B5EF4-FFF2-40B4-BE49-F238E27FC236}">
                <a16:creationId xmlns:a16="http://schemas.microsoft.com/office/drawing/2014/main" id="{8D26763C-1407-49D0-99FA-40F141FB2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19091"/>
            <a:ext cx="830580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200000"/>
              </a:lnSpc>
              <a:buSzPct val="100000"/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242708"/>
                </a:solidFill>
                <a:ea typeface="楷体_GB2312" pitchFamily="49" charset="-122"/>
              </a:rPr>
              <a:t>P</a:t>
            </a:r>
            <a:r>
              <a:rPr lang="zh-CN" altLang="en-US" sz="2400" b="1" baseline="-25000" dirty="0">
                <a:solidFill>
                  <a:srgbClr val="242708"/>
                </a:solidFill>
                <a:ea typeface="楷体_GB2312" pitchFamily="49" charset="-122"/>
              </a:rPr>
              <a:t>1</a:t>
            </a:r>
            <a:r>
              <a:rPr lang="zh-CN" altLang="en-US" sz="2400" b="1" dirty="0">
                <a:solidFill>
                  <a:srgbClr val="242708"/>
                </a:solidFill>
                <a:ea typeface="楷体_GB2312" pitchFamily="49" charset="-122"/>
              </a:rPr>
              <a:t>应该满足的条件：</a:t>
            </a:r>
            <a:r>
              <a:rPr lang="zh-CN" altLang="en-US" sz="2400" b="1" dirty="0">
                <a:solidFill>
                  <a:schemeClr val="hlink"/>
                </a:solidFill>
                <a:ea typeface="楷体_GB2312" pitchFamily="49" charset="-122"/>
              </a:rPr>
              <a:t>X</a:t>
            </a:r>
            <a:r>
              <a:rPr lang="zh-CN" altLang="en-US" sz="2400" b="1" baseline="-25000" dirty="0">
                <a:solidFill>
                  <a:schemeClr val="hlink"/>
                </a:solidFill>
                <a:ea typeface="楷体_GB2312" pitchFamily="49" charset="-122"/>
              </a:rPr>
              <a:t>2</a:t>
            </a:r>
            <a:r>
              <a:rPr lang="zh-CN" altLang="en-US" sz="2400" b="1" dirty="0">
                <a:solidFill>
                  <a:schemeClr val="hlink"/>
                </a:solidFill>
                <a:ea typeface="楷体_GB2312" pitchFamily="49" charset="-122"/>
              </a:rPr>
              <a:t>=X</a:t>
            </a:r>
            <a:r>
              <a:rPr lang="zh-CN" altLang="en-US" sz="2400" b="1" baseline="-25000" dirty="0">
                <a:solidFill>
                  <a:schemeClr val="hlink"/>
                </a:solidFill>
                <a:ea typeface="楷体_GB2312" pitchFamily="49" charset="-122"/>
              </a:rPr>
              <a:t>1</a:t>
            </a:r>
            <a:r>
              <a:rPr lang="zh-CN" altLang="en-US" sz="2400" b="1" dirty="0">
                <a:solidFill>
                  <a:schemeClr val="hlink"/>
                </a:solidFill>
                <a:ea typeface="楷体_GB2312" pitchFamily="49" charset="-122"/>
              </a:rPr>
              <a:t>+</a:t>
            </a:r>
            <a:r>
              <a:rPr lang="zh-CN" altLang="en-US" sz="2400" b="1" dirty="0">
                <a:solidFill>
                  <a:schemeClr val="hlink"/>
                </a:solidFill>
                <a:ea typeface="楷体_GB2312" pitchFamily="49" charset="-122"/>
                <a:sym typeface="宋体" panose="02010600030101010101" pitchFamily="2" charset="-122"/>
              </a:rPr>
              <a:t>λ</a:t>
            </a:r>
            <a:r>
              <a:rPr lang="zh-CN" altLang="en-US" sz="2400" b="1" baseline="-25000" dirty="0">
                <a:solidFill>
                  <a:schemeClr val="hlink"/>
                </a:solidFill>
                <a:ea typeface="楷体_GB2312" pitchFamily="49" charset="-122"/>
                <a:sym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chemeClr val="hlink"/>
                </a:solidFill>
                <a:ea typeface="楷体_GB2312" pitchFamily="49" charset="-122"/>
                <a:sym typeface="宋体" panose="02010600030101010101" pitchFamily="2" charset="-122"/>
              </a:rPr>
              <a:t>P</a:t>
            </a:r>
            <a:r>
              <a:rPr lang="zh-CN" altLang="en-US" sz="2400" b="1" baseline="-25000" dirty="0">
                <a:solidFill>
                  <a:schemeClr val="hlink"/>
                </a:solidFill>
                <a:ea typeface="楷体_GB2312" pitchFamily="49" charset="-122"/>
                <a:sym typeface="宋体" panose="02010600030101010101" pitchFamily="2" charset="-122"/>
              </a:rPr>
              <a:t>1      </a:t>
            </a:r>
            <a:r>
              <a:rPr lang="zh-CN" altLang="en-US" sz="2400" baseline="-25000" dirty="0">
                <a:solidFill>
                  <a:schemeClr val="hlink"/>
                </a:solidFill>
                <a:ea typeface="楷体_GB2312" pitchFamily="49" charset="-122"/>
                <a:sym typeface="宋体" panose="02010600030101010101" pitchFamily="2" charset="-122"/>
              </a:rPr>
              <a:t>  </a:t>
            </a:r>
            <a:r>
              <a:rPr lang="zh-CN" altLang="en-US" sz="2400" dirty="0">
                <a:solidFill>
                  <a:srgbClr val="242708"/>
                </a:solidFill>
                <a:ea typeface="楷体_GB2312" pitchFamily="49" charset="-122"/>
                <a:sym typeface="Arial" panose="020B0604020202020204" pitchFamily="34" charset="0"/>
              </a:rPr>
              <a:t>(λ</a:t>
            </a:r>
            <a:r>
              <a:rPr lang="zh-CN" altLang="en-US" sz="2400" baseline="-25000" dirty="0">
                <a:solidFill>
                  <a:srgbClr val="242708"/>
                </a:solidFill>
                <a:ea typeface="楷体_GB2312" pitchFamily="49" charset="-122"/>
                <a:sym typeface="Arial" panose="020B0604020202020204" pitchFamily="34" charset="0"/>
              </a:rPr>
              <a:t>1</a:t>
            </a:r>
            <a:r>
              <a:rPr lang="zh-CN" altLang="en-US" sz="2400" dirty="0">
                <a:solidFill>
                  <a:srgbClr val="242708"/>
                </a:solidFill>
                <a:ea typeface="楷体_GB2312" pitchFamily="49" charset="-122"/>
                <a:sym typeface="Arial" panose="020B0604020202020204" pitchFamily="34" charset="0"/>
              </a:rPr>
              <a:t>为最优步长)</a:t>
            </a:r>
          </a:p>
          <a:p>
            <a:pPr>
              <a:lnSpc>
                <a:spcPct val="200000"/>
              </a:lnSpc>
              <a:buSzPct val="100000"/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242708"/>
                </a:solidFill>
                <a:ea typeface="楷体_GB2312" pitchFamily="49" charset="-122"/>
                <a:sym typeface="宋体" panose="02010600030101010101" pitchFamily="2" charset="-122"/>
              </a:rPr>
              <a:t>   </a:t>
            </a:r>
            <a:r>
              <a:rPr lang="zh-CN" altLang="en-US" sz="2400" dirty="0">
                <a:solidFill>
                  <a:srgbClr val="242708"/>
                </a:solidFill>
                <a:ea typeface="楷体_GB2312" pitchFamily="49" charset="-122"/>
                <a:sym typeface="宋体" panose="02010600030101010101" pitchFamily="2" charset="-122"/>
              </a:rPr>
              <a:t>∵</a:t>
            </a:r>
            <a:r>
              <a:rPr lang="zh-CN" altLang="en-US" sz="2400" dirty="0">
                <a:solidFill>
                  <a:srgbClr val="242708"/>
                </a:solidFill>
                <a:ea typeface="楷体_GB2312" pitchFamily="49" charset="-122"/>
                <a:sym typeface="Arial" panose="020B0604020202020204" pitchFamily="34" charset="0"/>
              </a:rPr>
              <a:t>X</a:t>
            </a:r>
            <a:r>
              <a:rPr lang="zh-CN" altLang="en-US" sz="2400" baseline="-25000" dirty="0">
                <a:solidFill>
                  <a:srgbClr val="242708"/>
                </a:solidFill>
                <a:ea typeface="楷体_GB2312" pitchFamily="49" charset="-122"/>
                <a:sym typeface="Arial" panose="020B0604020202020204" pitchFamily="34" charset="0"/>
              </a:rPr>
              <a:t>2</a:t>
            </a:r>
            <a:r>
              <a:rPr lang="zh-CN" altLang="en-US" sz="2400" dirty="0">
                <a:solidFill>
                  <a:srgbClr val="242708"/>
                </a:solidFill>
                <a:ea typeface="楷体_GB2312" pitchFamily="49" charset="-122"/>
                <a:sym typeface="Arial" panose="020B0604020202020204" pitchFamily="34" charset="0"/>
              </a:rPr>
              <a:t>是无约束极小值点</a:t>
            </a:r>
          </a:p>
          <a:p>
            <a:pPr>
              <a:lnSpc>
                <a:spcPct val="200000"/>
              </a:lnSpc>
              <a:buSzPct val="10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242708"/>
                </a:solidFill>
                <a:ea typeface="楷体_GB2312" pitchFamily="49" charset="-122"/>
                <a:sym typeface="Arial" panose="020B0604020202020204" pitchFamily="34" charset="0"/>
              </a:rPr>
              <a:t>    </a:t>
            </a:r>
            <a:r>
              <a:rPr lang="zh-CN" altLang="en-US" sz="2400" dirty="0">
                <a:solidFill>
                  <a:srgbClr val="242708"/>
                </a:solidFill>
                <a:ea typeface="楷体_GB2312" pitchFamily="49" charset="-122"/>
                <a:sym typeface="宋体" panose="02010600030101010101" pitchFamily="2" charset="-122"/>
              </a:rPr>
              <a:t>∴▽f(X</a:t>
            </a:r>
            <a:r>
              <a:rPr lang="zh-CN" altLang="en-US" sz="2400" baseline="-25000" dirty="0">
                <a:solidFill>
                  <a:srgbClr val="242708"/>
                </a:solidFill>
                <a:ea typeface="楷体_GB2312" pitchFamily="49" charset="-122"/>
                <a:sym typeface="宋体" panose="02010600030101010101" pitchFamily="2" charset="-122"/>
              </a:rPr>
              <a:t>2</a:t>
            </a:r>
            <a:r>
              <a:rPr lang="zh-CN" altLang="en-US" sz="2400" dirty="0">
                <a:solidFill>
                  <a:srgbClr val="242708"/>
                </a:solidFill>
                <a:ea typeface="楷体_GB2312" pitchFamily="49" charset="-122"/>
                <a:sym typeface="宋体" panose="02010600030101010101" pitchFamily="2" charset="-122"/>
              </a:rPr>
              <a:t>)=0   即QX</a:t>
            </a:r>
            <a:r>
              <a:rPr lang="zh-CN" altLang="en-US" sz="2400" baseline="-25000" dirty="0">
                <a:solidFill>
                  <a:srgbClr val="242708"/>
                </a:solidFill>
                <a:ea typeface="楷体_GB2312" pitchFamily="49" charset="-122"/>
                <a:sym typeface="宋体" panose="02010600030101010101" pitchFamily="2" charset="-122"/>
              </a:rPr>
              <a:t>2</a:t>
            </a:r>
            <a:r>
              <a:rPr lang="zh-CN" altLang="en-US" sz="2400" dirty="0">
                <a:solidFill>
                  <a:srgbClr val="242708"/>
                </a:solidFill>
                <a:ea typeface="楷体_GB2312" pitchFamily="49" charset="-122"/>
                <a:sym typeface="宋体" panose="02010600030101010101" pitchFamily="2" charset="-122"/>
              </a:rPr>
              <a:t>+b=0     (▽f(X)=QX+b)</a:t>
            </a:r>
          </a:p>
          <a:p>
            <a:pPr>
              <a:lnSpc>
                <a:spcPct val="200000"/>
              </a:lnSpc>
              <a:buSzPct val="10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242708"/>
                </a:solidFill>
                <a:ea typeface="楷体_GB2312" pitchFamily="49" charset="-122"/>
                <a:sym typeface="宋体" panose="02010600030101010101" pitchFamily="2" charset="-122"/>
              </a:rPr>
              <a:t>   有</a:t>
            </a:r>
            <a:endParaRPr lang="zh-CN" altLang="en-US" sz="2400" b="1" dirty="0">
              <a:solidFill>
                <a:srgbClr val="242708"/>
              </a:solidFill>
              <a:ea typeface="楷体_GB2312" pitchFamily="49" charset="-122"/>
              <a:sym typeface="宋体" panose="02010600030101010101" pitchFamily="2" charset="-122"/>
            </a:endParaRPr>
          </a:p>
          <a:p>
            <a:pPr>
              <a:lnSpc>
                <a:spcPct val="200000"/>
              </a:lnSpc>
              <a:buSzPct val="10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242708"/>
                </a:solidFill>
                <a:ea typeface="楷体_GB2312" pitchFamily="49" charset="-122"/>
                <a:sym typeface="宋体" panose="02010600030101010101" pitchFamily="2" charset="-122"/>
              </a:rPr>
              <a:t>    </a:t>
            </a:r>
            <a:r>
              <a:rPr lang="zh-CN" altLang="en-US" sz="2400" b="1" dirty="0">
                <a:solidFill>
                  <a:srgbClr val="242708"/>
                </a:solidFill>
                <a:ea typeface="楷体_GB2312" pitchFamily="49" charset="-122"/>
                <a:sym typeface="宋体" panose="02010600030101010101" pitchFamily="2" charset="-122"/>
              </a:rPr>
              <a:t> </a:t>
            </a:r>
            <a:endParaRPr lang="zh-CN" altLang="en-US" sz="2400" dirty="0">
              <a:solidFill>
                <a:srgbClr val="242708"/>
              </a:solidFill>
              <a:ea typeface="楷体_GB2312" pitchFamily="49" charset="-122"/>
              <a:sym typeface="宋体" panose="02010600030101010101" pitchFamily="2" charset="-122"/>
            </a:endParaRPr>
          </a:p>
          <a:p>
            <a:pPr>
              <a:lnSpc>
                <a:spcPct val="200000"/>
              </a:lnSpc>
              <a:buSzPct val="100000"/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242708"/>
                </a:solidFill>
                <a:ea typeface="楷体_GB2312" pitchFamily="49" charset="-122"/>
                <a:sym typeface="宋体" panose="02010600030101010101" pitchFamily="2" charset="-122"/>
              </a:rPr>
              <a:t>    </a:t>
            </a:r>
          </a:p>
          <a:p>
            <a:pPr>
              <a:lnSpc>
                <a:spcPct val="200000"/>
              </a:lnSpc>
              <a:buSzPct val="100000"/>
              <a:buFont typeface="Wingdings" panose="05000000000000000000" pitchFamily="2" charset="2"/>
              <a:buChar char="l"/>
            </a:pPr>
            <a:endParaRPr lang="zh-CN" altLang="en-US" sz="2400" b="1" dirty="0">
              <a:solidFill>
                <a:srgbClr val="242708"/>
              </a:solidFill>
              <a:ea typeface="楷体_GB2312" pitchFamily="49" charset="-122"/>
              <a:sym typeface="Arial" panose="020B0604020202020204" pitchFamily="34" charset="0"/>
            </a:endParaRPr>
          </a:p>
        </p:txBody>
      </p:sp>
      <p:graphicFrame>
        <p:nvGraphicFramePr>
          <p:cNvPr id="11269" name="对象 11269">
            <a:extLst>
              <a:ext uri="{FF2B5EF4-FFF2-40B4-BE49-F238E27FC236}">
                <a16:creationId xmlns:a16="http://schemas.microsoft.com/office/drawing/2014/main" id="{8BC8D9A8-A1BB-464B-A4BA-C3D0452C8D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590496"/>
              </p:ext>
            </p:extLst>
          </p:nvPr>
        </p:nvGraphicFramePr>
        <p:xfrm>
          <a:off x="990600" y="3009891"/>
          <a:ext cx="3003550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r:id="rId4" imgW="42367200" imgH="32918400" progId="Equation.3">
                  <p:embed/>
                </p:oleObj>
              </mc:Choice>
              <mc:Fallback>
                <p:oleObj r:id="rId4" imgW="42367200" imgH="32918400" progId="Equation.3">
                  <p:embed/>
                  <p:pic>
                    <p:nvPicPr>
                      <p:cNvPr id="11269" name="对象 11269">
                        <a:extLst>
                          <a:ext uri="{FF2B5EF4-FFF2-40B4-BE49-F238E27FC236}">
                            <a16:creationId xmlns:a16="http://schemas.microsoft.com/office/drawing/2014/main" id="{8BC8D9A8-A1BB-464B-A4BA-C3D0452C8D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009891"/>
                        <a:ext cx="3003550" cy="212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对象 11270">
            <a:extLst>
              <a:ext uri="{FF2B5EF4-FFF2-40B4-BE49-F238E27FC236}">
                <a16:creationId xmlns:a16="http://schemas.microsoft.com/office/drawing/2014/main" id="{2B6A0B61-1FD1-4505-BA6B-FE1CEDE896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299302"/>
              </p:ext>
            </p:extLst>
          </p:nvPr>
        </p:nvGraphicFramePr>
        <p:xfrm>
          <a:off x="5029200" y="2933691"/>
          <a:ext cx="38862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r:id="rId6" imgW="59436000" imgH="24993600" progId="Equation.3">
                  <p:embed/>
                </p:oleObj>
              </mc:Choice>
              <mc:Fallback>
                <p:oleObj r:id="rId6" imgW="59436000" imgH="24993600" progId="Equation.3">
                  <p:embed/>
                  <p:pic>
                    <p:nvPicPr>
                      <p:cNvPr id="11270" name="对象 11270">
                        <a:extLst>
                          <a:ext uri="{FF2B5EF4-FFF2-40B4-BE49-F238E27FC236}">
                            <a16:creationId xmlns:a16="http://schemas.microsoft.com/office/drawing/2014/main" id="{2B6A0B61-1FD1-4505-BA6B-FE1CEDE896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933691"/>
                        <a:ext cx="388620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1" name="箭头 726">
            <a:extLst>
              <a:ext uri="{FF2B5EF4-FFF2-40B4-BE49-F238E27FC236}">
                <a16:creationId xmlns:a16="http://schemas.microsoft.com/office/drawing/2014/main" id="{C4CA03D2-41D1-4FE6-80A6-23E5B94B7D2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3695691"/>
            <a:ext cx="158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rgbClr val="858B5C"/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2" name="右箭头 11272">
            <a:extLst>
              <a:ext uri="{FF2B5EF4-FFF2-40B4-BE49-F238E27FC236}">
                <a16:creationId xmlns:a16="http://schemas.microsoft.com/office/drawing/2014/main" id="{76F94FF8-1C5C-4386-9616-C7CAB6A6BEB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040188" y="3695691"/>
            <a:ext cx="684212" cy="76200"/>
          </a:xfrm>
          <a:prstGeom prst="rightArrow">
            <a:avLst>
              <a:gd name="adj1" fmla="val 50000"/>
              <a:gd name="adj2" fmla="val 22443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rgbClr val="858B5C"/>
            </a:prst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1274" name="圆角矩形标注 11274">
            <a:extLst>
              <a:ext uri="{FF2B5EF4-FFF2-40B4-BE49-F238E27FC236}">
                <a16:creationId xmlns:a16="http://schemas.microsoft.com/office/drawing/2014/main" id="{DCF7E49B-237C-462B-81FC-7B9DA3EEB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4838691"/>
            <a:ext cx="2971800" cy="611188"/>
          </a:xfrm>
          <a:prstGeom prst="wedgeRoundRectCallout">
            <a:avLst>
              <a:gd name="adj1" fmla="val 71352"/>
              <a:gd name="adj2" fmla="val -104625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rgbClr val="858B5C"/>
            </a:prst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zh-CN" altLang="en-US">
                <a:solidFill>
                  <a:schemeClr val="accent2"/>
                </a:solidFill>
                <a:ea typeface="宋体" panose="02010600030101010101" pitchFamily="2" charset="-122"/>
              </a:rPr>
              <a:t>这是P</a:t>
            </a:r>
            <a:r>
              <a:rPr lang="zh-CN" altLang="en-US" baseline="-25000">
                <a:solidFill>
                  <a:schemeClr val="accent2"/>
                </a:solidFill>
                <a:ea typeface="宋体" panose="02010600030101010101" pitchFamily="2" charset="-122"/>
              </a:rPr>
              <a:t>1</a:t>
            </a:r>
            <a:r>
              <a:rPr lang="zh-CN" altLang="en-US">
                <a:solidFill>
                  <a:schemeClr val="accent2"/>
                </a:solidFill>
                <a:ea typeface="宋体" panose="02010600030101010101" pitchFamily="2" charset="-122"/>
              </a:rPr>
              <a:t>满足X</a:t>
            </a:r>
            <a:r>
              <a:rPr lang="zh-CN" altLang="en-US" baseline="-25000">
                <a:solidFill>
                  <a:schemeClr val="accent2"/>
                </a:solidFill>
                <a:ea typeface="宋体" panose="02010600030101010101" pitchFamily="2" charset="-122"/>
              </a:rPr>
              <a:t>2</a:t>
            </a:r>
            <a:r>
              <a:rPr lang="zh-CN" altLang="en-US">
                <a:solidFill>
                  <a:schemeClr val="accent2"/>
                </a:solidFill>
                <a:ea typeface="宋体" panose="02010600030101010101" pitchFamily="2" charset="-122"/>
              </a:rPr>
              <a:t>是极小点一个</a:t>
            </a:r>
          </a:p>
          <a:p>
            <a:pPr algn="ctr"/>
            <a:r>
              <a:rPr lang="zh-CN" altLang="en-US">
                <a:solidFill>
                  <a:schemeClr val="accent2"/>
                </a:solidFill>
                <a:ea typeface="宋体" panose="02010600030101010101" pitchFamily="2" charset="-122"/>
              </a:rPr>
              <a:t>的必要条件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B11AA2-BED4-4592-9F61-2120CC47A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共轭方向</a:t>
            </a:r>
            <a:r>
              <a:rPr lang="en-US" altLang="zh-CN" dirty="0"/>
              <a:t>——</a:t>
            </a:r>
            <a:r>
              <a:rPr lang="zh-CN" altLang="en-US" dirty="0"/>
              <a:t>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04CDA7-B08E-4D1A-A87D-4493FADD3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891" y="1799043"/>
            <a:ext cx="8660218" cy="4351338"/>
          </a:xfrm>
        </p:spPr>
        <p:txBody>
          <a:bodyPr/>
          <a:lstStyle/>
          <a:p>
            <a:r>
              <a:rPr lang="zh-CN" altLang="en-US" sz="3200" b="1" dirty="0">
                <a:solidFill>
                  <a:schemeClr val="tx2"/>
                </a:solidFill>
                <a:ea typeface="宋体" panose="02010600030101010101" pitchFamily="2" charset="-122"/>
              </a:rPr>
              <a:t>定义</a:t>
            </a:r>
            <a:r>
              <a:rPr lang="zh-CN" altLang="en-US" dirty="0">
                <a:solidFill>
                  <a:schemeClr val="tx2"/>
                </a:solidFill>
                <a:ea typeface="宋体" panose="02010600030101010101" pitchFamily="2" charset="-122"/>
              </a:rPr>
              <a:t>设矩阵Q是n阶正定矩阵，P</a:t>
            </a:r>
            <a:r>
              <a:rPr lang="zh-CN" altLang="en-US" baseline="-25000" dirty="0">
                <a:solidFill>
                  <a:schemeClr val="tx2"/>
                </a:solidFill>
                <a:ea typeface="宋体" panose="02010600030101010101" pitchFamily="2" charset="-122"/>
              </a:rPr>
              <a:t>0</a:t>
            </a:r>
            <a:r>
              <a:rPr lang="zh-CN" altLang="en-US" dirty="0">
                <a:solidFill>
                  <a:schemeClr val="tx2"/>
                </a:solidFill>
                <a:ea typeface="宋体" panose="02010600030101010101" pitchFamily="2" charset="-122"/>
              </a:rPr>
              <a:t>，P</a:t>
            </a:r>
            <a:r>
              <a:rPr lang="zh-CN" altLang="en-US" baseline="-25000" dirty="0">
                <a:solidFill>
                  <a:schemeClr val="tx2"/>
                </a:solidFill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chemeClr val="tx2"/>
                </a:solidFill>
                <a:ea typeface="宋体" panose="02010600030101010101" pitchFamily="2" charset="-122"/>
              </a:rPr>
              <a:t>，...,P</a:t>
            </a:r>
            <a:r>
              <a:rPr lang="zh-CN" altLang="en-US" baseline="-25000" dirty="0">
                <a:solidFill>
                  <a:schemeClr val="tx2"/>
                </a:solidFill>
                <a:ea typeface="宋体" panose="02010600030101010101" pitchFamily="2" charset="-122"/>
              </a:rPr>
              <a:t>m-1</a:t>
            </a:r>
            <a:r>
              <a:rPr lang="zh-CN" altLang="en-US" dirty="0">
                <a:solidFill>
                  <a:schemeClr val="tx2"/>
                </a:solidFill>
                <a:ea typeface="宋体" panose="02010600030101010101" pitchFamily="2" charset="-122"/>
              </a:rPr>
              <a:t>是E</a:t>
            </a:r>
            <a:r>
              <a:rPr lang="zh-CN" altLang="en-US" baseline="-25000" dirty="0">
                <a:solidFill>
                  <a:schemeClr val="tx2"/>
                </a:solidFill>
                <a:ea typeface="宋体" panose="02010600030101010101" pitchFamily="2" charset="-122"/>
              </a:rPr>
              <a:t>n</a:t>
            </a:r>
            <a:r>
              <a:rPr lang="zh-CN" altLang="en-US" dirty="0">
                <a:solidFill>
                  <a:schemeClr val="tx2"/>
                </a:solidFill>
                <a:ea typeface="宋体" panose="02010600030101010101" pitchFamily="2" charset="-122"/>
              </a:rPr>
              <a:t>中的m个非零向量，如果满足条件                            P</a:t>
            </a:r>
            <a:r>
              <a:rPr lang="zh-CN" altLang="en-US" baseline="-25000" dirty="0">
                <a:solidFill>
                  <a:schemeClr val="tx2"/>
                </a:solidFill>
                <a:ea typeface="宋体" panose="02010600030101010101" pitchFamily="2" charset="-122"/>
              </a:rPr>
              <a:t>i</a:t>
            </a:r>
            <a:r>
              <a:rPr lang="zh-CN" altLang="en-US" baseline="30000" dirty="0">
                <a:solidFill>
                  <a:schemeClr val="tx2"/>
                </a:solidFill>
                <a:ea typeface="宋体" panose="02010600030101010101" pitchFamily="2" charset="-122"/>
              </a:rPr>
              <a:t>T</a:t>
            </a:r>
            <a:r>
              <a:rPr lang="zh-CN" altLang="en-US" dirty="0">
                <a:solidFill>
                  <a:schemeClr val="tx2"/>
                </a:solidFill>
                <a:ea typeface="宋体" panose="02010600030101010101" pitchFamily="2" charset="-122"/>
              </a:rPr>
              <a:t>QP</a:t>
            </a:r>
            <a:r>
              <a:rPr lang="zh-CN" altLang="en-US" baseline="-25000" dirty="0">
                <a:solidFill>
                  <a:schemeClr val="tx2"/>
                </a:solidFill>
                <a:ea typeface="宋体" panose="02010600030101010101" pitchFamily="2" charset="-122"/>
              </a:rPr>
              <a:t>j</a:t>
            </a:r>
            <a:r>
              <a:rPr lang="zh-CN" altLang="en-US" dirty="0">
                <a:solidFill>
                  <a:schemeClr val="tx2"/>
                </a:solidFill>
                <a:ea typeface="宋体" panose="02010600030101010101" pitchFamily="2" charset="-122"/>
              </a:rPr>
              <a:t>=0,     (i</a:t>
            </a:r>
            <a:r>
              <a:rPr lang="zh-CN" altLang="en-US" dirty="0">
                <a:solidFill>
                  <a:schemeClr val="tx2"/>
                </a:solidFill>
                <a:ea typeface="宋体" panose="02010600030101010101" pitchFamily="2" charset="-122"/>
                <a:sym typeface="Arial" panose="020B0604020202020204" pitchFamily="34" charset="0"/>
              </a:rPr>
              <a:t>≠j, i,j=0,1,...,m-1)，则称向量</a:t>
            </a:r>
            <a:r>
              <a:rPr lang="zh-CN" altLang="en-US" dirty="0">
                <a:solidFill>
                  <a:schemeClr val="tx2"/>
                </a:solidFill>
                <a:ea typeface="宋体" panose="02010600030101010101" pitchFamily="2" charset="-122"/>
              </a:rPr>
              <a:t>P</a:t>
            </a:r>
            <a:r>
              <a:rPr lang="zh-CN" altLang="en-US" baseline="-25000" dirty="0">
                <a:solidFill>
                  <a:schemeClr val="tx2"/>
                </a:solidFill>
                <a:ea typeface="宋体" panose="02010600030101010101" pitchFamily="2" charset="-122"/>
              </a:rPr>
              <a:t>0</a:t>
            </a:r>
            <a:r>
              <a:rPr lang="zh-CN" altLang="en-US" dirty="0">
                <a:solidFill>
                  <a:schemeClr val="tx2"/>
                </a:solidFill>
                <a:ea typeface="宋体" panose="02010600030101010101" pitchFamily="2" charset="-122"/>
              </a:rPr>
              <a:t>，P</a:t>
            </a:r>
            <a:r>
              <a:rPr lang="zh-CN" altLang="en-US" baseline="-25000" dirty="0">
                <a:solidFill>
                  <a:schemeClr val="tx2"/>
                </a:solidFill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chemeClr val="tx2"/>
                </a:solidFill>
                <a:ea typeface="宋体" panose="02010600030101010101" pitchFamily="2" charset="-122"/>
              </a:rPr>
              <a:t>，...,P</a:t>
            </a:r>
            <a:r>
              <a:rPr lang="zh-CN" altLang="en-US" baseline="-25000" dirty="0">
                <a:solidFill>
                  <a:schemeClr val="tx2"/>
                </a:solidFill>
                <a:ea typeface="宋体" panose="02010600030101010101" pitchFamily="2" charset="-122"/>
              </a:rPr>
              <a:t>m-1</a:t>
            </a:r>
            <a:r>
              <a:rPr lang="zh-CN" altLang="en-US" dirty="0">
                <a:solidFill>
                  <a:schemeClr val="tx2"/>
                </a:solidFill>
                <a:ea typeface="宋体" panose="02010600030101010101" pitchFamily="2" charset="-122"/>
              </a:rPr>
              <a:t>是Q的共轭向量组，或称P</a:t>
            </a:r>
            <a:r>
              <a:rPr lang="zh-CN" altLang="en-US" baseline="-25000" dirty="0">
                <a:solidFill>
                  <a:schemeClr val="tx2"/>
                </a:solidFill>
                <a:ea typeface="宋体" panose="02010600030101010101" pitchFamily="2" charset="-122"/>
              </a:rPr>
              <a:t>0</a:t>
            </a:r>
            <a:r>
              <a:rPr lang="zh-CN" altLang="en-US" dirty="0">
                <a:solidFill>
                  <a:schemeClr val="tx2"/>
                </a:solidFill>
                <a:ea typeface="宋体" panose="02010600030101010101" pitchFamily="2" charset="-122"/>
              </a:rPr>
              <a:t>，P</a:t>
            </a:r>
            <a:r>
              <a:rPr lang="zh-CN" altLang="en-US" baseline="-25000" dirty="0">
                <a:solidFill>
                  <a:schemeClr val="tx2"/>
                </a:solidFill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chemeClr val="tx2"/>
                </a:solidFill>
                <a:ea typeface="宋体" panose="02010600030101010101" pitchFamily="2" charset="-122"/>
              </a:rPr>
              <a:t>，...,P</a:t>
            </a:r>
            <a:r>
              <a:rPr lang="zh-CN" altLang="en-US" baseline="-25000" dirty="0">
                <a:solidFill>
                  <a:schemeClr val="tx2"/>
                </a:solidFill>
                <a:ea typeface="宋体" panose="02010600030101010101" pitchFamily="2" charset="-122"/>
              </a:rPr>
              <a:t>m-1</a:t>
            </a:r>
            <a:r>
              <a:rPr lang="zh-CN" altLang="en-US" dirty="0">
                <a:solidFill>
                  <a:schemeClr val="tx2"/>
                </a:solidFill>
                <a:ea typeface="宋体" panose="02010600030101010101" pitchFamily="2" charset="-122"/>
              </a:rPr>
              <a:t>是关于Q的共轭方向。</a:t>
            </a:r>
            <a:endParaRPr lang="zh-CN" altLang="en-US" baseline="-25000" dirty="0">
              <a:solidFill>
                <a:schemeClr val="tx2"/>
              </a:solidFill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文本框 14338">
            <a:extLst>
              <a:ext uri="{FF2B5EF4-FFF2-40B4-BE49-F238E27FC236}">
                <a16:creationId xmlns:a16="http://schemas.microsoft.com/office/drawing/2014/main" id="{BE82AB65-9C35-483E-A830-D442E7ACD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3862" y="2273485"/>
            <a:ext cx="64039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7" name="文本框 14342">
            <a:extLst>
              <a:ext uri="{FF2B5EF4-FFF2-40B4-BE49-F238E27FC236}">
                <a16:creationId xmlns:a16="http://schemas.microsoft.com/office/drawing/2014/main" id="{549422C8-B5D9-4121-96CC-E16C01C2E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597" y="4502888"/>
            <a:ext cx="7784805" cy="1384995"/>
          </a:xfrm>
          <a:prstGeom prst="rect">
            <a:avLst/>
          </a:prstGeom>
          <a:solidFill>
            <a:srgbClr val="FBFD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800" dirty="0">
                <a:solidFill>
                  <a:srgbClr val="242708"/>
                </a:solidFill>
                <a:ea typeface="宋体" panose="02010600030101010101" pitchFamily="2" charset="-122"/>
              </a:rPr>
              <a:t>如果取Q为单位矩阵，那么，Q的共轭向量就是相互正交的向量。所以，</a:t>
            </a:r>
            <a:r>
              <a:rPr lang="zh-CN" altLang="en-US" sz="2800" dirty="0">
                <a:solidFill>
                  <a:schemeClr val="hlink"/>
                </a:solidFill>
                <a:ea typeface="宋体" panose="02010600030101010101" pitchFamily="2" charset="-122"/>
              </a:rPr>
              <a:t>可以认为共轭概念是正交概念的推广。正交是共轭的一种特殊情况。</a:t>
            </a:r>
            <a:r>
              <a:rPr lang="zh-CN" altLang="en-US" sz="2400" dirty="0">
                <a:ea typeface="宋体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730468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C3464982-E467-427A-ACBA-300ADE8545E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48877" y="191386"/>
            <a:ext cx="7466013" cy="86995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sym typeface="Arial" panose="020B0604020202020204" pitchFamily="34" charset="0"/>
              </a:rPr>
              <a:t>2.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共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sym typeface="Arial" panose="020B0604020202020204" pitchFamily="34" charset="0"/>
              </a:rPr>
              <a:t>轭方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向-性质</a:t>
            </a:r>
          </a:p>
        </p:txBody>
      </p:sp>
      <p:sp>
        <p:nvSpPr>
          <p:cNvPr id="16387" name="文本框 16387">
            <a:extLst>
              <a:ext uri="{FF2B5EF4-FFF2-40B4-BE49-F238E27FC236}">
                <a16:creationId xmlns:a16="http://schemas.microsoft.com/office/drawing/2014/main" id="{FB8A1E76-F2C5-4B98-B20E-0267B37D3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877" y="1192509"/>
            <a:ext cx="4971233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400" b="1" dirty="0">
                <a:solidFill>
                  <a:srgbClr val="242708"/>
                </a:solidFill>
                <a:ea typeface="宋体" panose="02010600030101010101" pitchFamily="2" charset="-122"/>
              </a:rPr>
              <a:t>定理</a:t>
            </a:r>
            <a:r>
              <a:rPr lang="zh-CN" altLang="en-US" sz="2400" dirty="0">
                <a:solidFill>
                  <a:srgbClr val="242708"/>
                </a:solidFill>
                <a:ea typeface="宋体" panose="02010600030101010101" pitchFamily="2" charset="-122"/>
              </a:rPr>
              <a:t> 共轭向量组是线性无关向量组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6388" name="流程图: 可选过程 16388">
            <a:extLst>
              <a:ext uri="{FF2B5EF4-FFF2-40B4-BE49-F238E27FC236}">
                <a16:creationId xmlns:a16="http://schemas.microsoft.com/office/drawing/2014/main" id="{6A8542C6-9AA3-46E9-B011-CB3010D56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133600"/>
            <a:ext cx="914400" cy="609600"/>
          </a:xfrm>
          <a:prstGeom prst="flowChartAlternateProcess">
            <a:avLst/>
          </a:prstGeom>
          <a:solidFill>
            <a:srgbClr val="C5C5C5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rgbClr val="858B5C"/>
            </a:prst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zh-CN" altLang="en-US" dirty="0">
                <a:solidFill>
                  <a:srgbClr val="242708"/>
                </a:solidFill>
                <a:ea typeface="宋体" panose="02010600030101010101" pitchFamily="2" charset="-122"/>
              </a:rPr>
              <a:t>证明</a:t>
            </a:r>
          </a:p>
        </p:txBody>
      </p:sp>
      <p:graphicFrame>
        <p:nvGraphicFramePr>
          <p:cNvPr id="16389" name="对象 16389">
            <a:extLst>
              <a:ext uri="{FF2B5EF4-FFF2-40B4-BE49-F238E27FC236}">
                <a16:creationId xmlns:a16="http://schemas.microsoft.com/office/drawing/2014/main" id="{33FDEE05-DCB9-437A-83DA-664C366681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48233"/>
              </p:ext>
            </p:extLst>
          </p:nvPr>
        </p:nvGraphicFramePr>
        <p:xfrm>
          <a:off x="1823232" y="2024580"/>
          <a:ext cx="7320768" cy="5494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r:id="rId3" imgW="113995200" imgH="85344000" progId="Equation.3">
                  <p:embed/>
                </p:oleObj>
              </mc:Choice>
              <mc:Fallback>
                <p:oleObj r:id="rId3" imgW="113995200" imgH="85344000" progId="Equation.3">
                  <p:embed/>
                  <p:pic>
                    <p:nvPicPr>
                      <p:cNvPr id="16389" name="对象 16389">
                        <a:extLst>
                          <a:ext uri="{FF2B5EF4-FFF2-40B4-BE49-F238E27FC236}">
                            <a16:creationId xmlns:a16="http://schemas.microsoft.com/office/drawing/2014/main" id="{33FDEE05-DCB9-437A-83DA-664C36668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3232" y="2024580"/>
                        <a:ext cx="7320768" cy="54940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16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>
            <a:extLst>
              <a:ext uri="{FF2B5EF4-FFF2-40B4-BE49-F238E27FC236}">
                <a16:creationId xmlns:a16="http://schemas.microsoft.com/office/drawing/2014/main" id="{CA17FD2F-3AC9-4BB0-9F5F-960325A5AC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637189"/>
              </p:ext>
            </p:extLst>
          </p:nvPr>
        </p:nvGraphicFramePr>
        <p:xfrm>
          <a:off x="6553201" y="1600163"/>
          <a:ext cx="45085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Equation" r:id="rId3" imgW="203112" imgH="228501" progId="Equation.DSMT4">
                  <p:embed/>
                </p:oleObj>
              </mc:Choice>
              <mc:Fallback>
                <p:oleObj name="Equation" r:id="rId3" imgW="203112" imgH="228501" progId="Equation.DSMT4">
                  <p:embed/>
                  <p:pic>
                    <p:nvPicPr>
                      <p:cNvPr id="97290" name="Object 2">
                        <a:extLst>
                          <a:ext uri="{FF2B5EF4-FFF2-40B4-BE49-F238E27FC236}">
                            <a16:creationId xmlns:a16="http://schemas.microsoft.com/office/drawing/2014/main" id="{5A6884A7-E4E1-44A1-9E0B-C6FF0F21E7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1" y="1600163"/>
                        <a:ext cx="450850" cy="515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B2E42444-ADFF-44B9-B407-29C4EFADC5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232782"/>
              </p:ext>
            </p:extLst>
          </p:nvPr>
        </p:nvGraphicFramePr>
        <p:xfrm>
          <a:off x="431801" y="2031963"/>
          <a:ext cx="46672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" name="Equation" r:id="rId5" imgW="165028" imgH="228501" progId="Equation.DSMT4">
                  <p:embed/>
                </p:oleObj>
              </mc:Choice>
              <mc:Fallback>
                <p:oleObj name="Equation" r:id="rId5" imgW="165028" imgH="228501" progId="Equation.DSMT4">
                  <p:embed/>
                  <p:pic>
                    <p:nvPicPr>
                      <p:cNvPr id="97289" name="Object 3">
                        <a:extLst>
                          <a:ext uri="{FF2B5EF4-FFF2-40B4-BE49-F238E27FC236}">
                            <a16:creationId xmlns:a16="http://schemas.microsoft.com/office/drawing/2014/main" id="{3D7233FB-7390-4CE7-B95D-A5E95F7E9E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1" y="2031963"/>
                        <a:ext cx="466725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C07CD736-0F46-4C28-873B-C41FDBCEC8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802480"/>
              </p:ext>
            </p:extLst>
          </p:nvPr>
        </p:nvGraphicFramePr>
        <p:xfrm>
          <a:off x="2663826" y="2104988"/>
          <a:ext cx="72072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" name="Equation" r:id="rId7" imgW="317362" imgH="228501" progId="Equation.DSMT4">
                  <p:embed/>
                </p:oleObj>
              </mc:Choice>
              <mc:Fallback>
                <p:oleObj name="Equation" r:id="rId7" imgW="317362" imgH="228501" progId="Equation.DSMT4">
                  <p:embed/>
                  <p:pic>
                    <p:nvPicPr>
                      <p:cNvPr id="97288" name="Object 4">
                        <a:extLst>
                          <a:ext uri="{FF2B5EF4-FFF2-40B4-BE49-F238E27FC236}">
                            <a16:creationId xmlns:a16="http://schemas.microsoft.com/office/drawing/2014/main" id="{76E7C9AF-F412-4EF3-9374-9195526E80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826" y="2104988"/>
                        <a:ext cx="720725" cy="523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312648F1-83C9-4CCA-81DC-14113F64FF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6948512"/>
              </p:ext>
            </p:extLst>
          </p:nvPr>
        </p:nvGraphicFramePr>
        <p:xfrm>
          <a:off x="6227763" y="2104988"/>
          <a:ext cx="295275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Equation" r:id="rId9" imgW="1244600" imgH="228600" progId="Equation.DSMT4">
                  <p:embed/>
                </p:oleObj>
              </mc:Choice>
              <mc:Fallback>
                <p:oleObj name="Equation" r:id="rId9" imgW="1244600" imgH="228600" progId="Equation.DSMT4">
                  <p:embed/>
                  <p:pic>
                    <p:nvPicPr>
                      <p:cNvPr id="97287" name="Object 5">
                        <a:extLst>
                          <a:ext uri="{FF2B5EF4-FFF2-40B4-BE49-F238E27FC236}">
                            <a16:creationId xmlns:a16="http://schemas.microsoft.com/office/drawing/2014/main" id="{63310D28-7131-4DEC-BFD8-F21FAAEC7B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2104988"/>
                        <a:ext cx="2952750" cy="541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1">
            <a:extLst>
              <a:ext uri="{FF2B5EF4-FFF2-40B4-BE49-F238E27FC236}">
                <a16:creationId xmlns:a16="http://schemas.microsoft.com/office/drawing/2014/main" id="{D3F948C5-68BB-4E4F-8793-4AFA6BE1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26" y="1600163"/>
            <a:ext cx="5962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在共轭方向法中，如果初始共轭向量</a:t>
            </a:r>
            <a:endParaRPr lang="zh-CN" altLang="en-US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1EA600E5-0F31-49DA-8B9F-DB08B23D2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3563" y="1600163"/>
            <a:ext cx="1606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恰好取为</a:t>
            </a:r>
            <a:endParaRPr lang="zh-CN" altLang="en-US"/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A32ECE9A-2B27-4F2F-9EEA-68904D99F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3" y="2104988"/>
            <a:ext cx="1962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处的负梯度</a:t>
            </a:r>
            <a:endParaRPr lang="zh-CN" altLang="en-US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9B3E0855-69E1-457A-A551-46F37D0FB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8351" y="2089113"/>
            <a:ext cx="3028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，而其余共轭向量</a:t>
            </a:r>
            <a:endParaRPr lang="zh-CN" altLang="en-US"/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E39A660B-57F3-4408-90CC-C60D4B272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4563" y="3208300"/>
            <a:ext cx="2222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100"/>
              <a:t> </a:t>
            </a:r>
            <a:endParaRPr lang="en-US" altLang="zh-CN" sz="1800"/>
          </a:p>
        </p:txBody>
      </p:sp>
      <p:sp>
        <p:nvSpPr>
          <p:cNvPr id="11" name="Rectangle 17">
            <a:extLst>
              <a:ext uri="{FF2B5EF4-FFF2-40B4-BE49-F238E27FC236}">
                <a16:creationId xmlns:a16="http://schemas.microsoft.com/office/drawing/2014/main" id="{722CFF14-ACD3-4340-919D-072DA30051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04988"/>
            <a:ext cx="539751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点</a:t>
            </a:r>
          </a:p>
        </p:txBody>
      </p:sp>
      <p:sp>
        <p:nvSpPr>
          <p:cNvPr id="12" name="Rectangle 19">
            <a:extLst>
              <a:ext uri="{FF2B5EF4-FFF2-40B4-BE49-F238E27FC236}">
                <a16:creationId xmlns:a16="http://schemas.microsoft.com/office/drawing/2014/main" id="{628A0878-D39F-4632-B5CD-09077BB43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3426" y="1600163"/>
            <a:ext cx="895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初始</a:t>
            </a:r>
          </a:p>
        </p:txBody>
      </p:sp>
      <p:graphicFrame>
        <p:nvGraphicFramePr>
          <p:cNvPr id="13" name="Object 6">
            <a:extLst>
              <a:ext uri="{FF2B5EF4-FFF2-40B4-BE49-F238E27FC236}">
                <a16:creationId xmlns:a16="http://schemas.microsoft.com/office/drawing/2014/main" id="{43EC7605-4BCC-4581-A1DA-B534B19C01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8945062"/>
              </p:ext>
            </p:extLst>
          </p:nvPr>
        </p:nvGraphicFramePr>
        <p:xfrm>
          <a:off x="863601" y="2536788"/>
          <a:ext cx="39370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" name="Equation" r:id="rId11" imgW="126725" imgH="177415" progId="Equation.DSMT4">
                  <p:embed/>
                </p:oleObj>
              </mc:Choice>
              <mc:Fallback>
                <p:oleObj name="Equation" r:id="rId11" imgW="126725" imgH="177415" progId="Equation.DSMT4">
                  <p:embed/>
                  <p:pic>
                    <p:nvPicPr>
                      <p:cNvPr id="97303" name="Object 6">
                        <a:extLst>
                          <a:ext uri="{FF2B5EF4-FFF2-40B4-BE49-F238E27FC236}">
                            <a16:creationId xmlns:a16="http://schemas.microsoft.com/office/drawing/2014/main" id="{24A554A2-3921-4408-A625-AD52F7D588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1" y="2536788"/>
                        <a:ext cx="393700" cy="576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7">
            <a:extLst>
              <a:ext uri="{FF2B5EF4-FFF2-40B4-BE49-F238E27FC236}">
                <a16:creationId xmlns:a16="http://schemas.microsoft.com/office/drawing/2014/main" id="{1FBF1FA1-D38A-49A9-800F-3573D6AE96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118727"/>
              </p:ext>
            </p:extLst>
          </p:nvPr>
        </p:nvGraphicFramePr>
        <p:xfrm>
          <a:off x="2592388" y="2463763"/>
          <a:ext cx="569913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" name="Equation" r:id="rId13" imgW="177646" imgH="228402" progId="Equation.DSMT4">
                  <p:embed/>
                </p:oleObj>
              </mc:Choice>
              <mc:Fallback>
                <p:oleObj name="Equation" r:id="rId13" imgW="177646" imgH="228402" progId="Equation.DSMT4">
                  <p:embed/>
                  <p:pic>
                    <p:nvPicPr>
                      <p:cNvPr id="97302" name="Object 7">
                        <a:extLst>
                          <a:ext uri="{FF2B5EF4-FFF2-40B4-BE49-F238E27FC236}">
                            <a16:creationId xmlns:a16="http://schemas.microsoft.com/office/drawing/2014/main" id="{E7314A68-01E8-4246-BCC3-53AE69C1DF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2388" y="2463763"/>
                        <a:ext cx="569913" cy="719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>
            <a:extLst>
              <a:ext uri="{FF2B5EF4-FFF2-40B4-BE49-F238E27FC236}">
                <a16:creationId xmlns:a16="http://schemas.microsoft.com/office/drawing/2014/main" id="{CD8A12E2-8756-4AAF-BD35-2BA2ED3075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614883"/>
              </p:ext>
            </p:extLst>
          </p:nvPr>
        </p:nvGraphicFramePr>
        <p:xfrm>
          <a:off x="4967288" y="2608225"/>
          <a:ext cx="720725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4" name="Equation" r:id="rId15" imgW="304668" imgH="228501" progId="Equation.DSMT4">
                  <p:embed/>
                </p:oleObj>
              </mc:Choice>
              <mc:Fallback>
                <p:oleObj name="Equation" r:id="rId15" imgW="304668" imgH="228501" progId="Equation.DSMT4">
                  <p:embed/>
                  <p:pic>
                    <p:nvPicPr>
                      <p:cNvPr id="97301" name="Object 8">
                        <a:extLst>
                          <a:ext uri="{FF2B5EF4-FFF2-40B4-BE49-F238E27FC236}">
                            <a16:creationId xmlns:a16="http://schemas.microsoft.com/office/drawing/2014/main" id="{A74D7D80-D399-49B9-90C3-2847163749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7288" y="2608225"/>
                        <a:ext cx="720725" cy="541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9">
            <a:extLst>
              <a:ext uri="{FF2B5EF4-FFF2-40B4-BE49-F238E27FC236}">
                <a16:creationId xmlns:a16="http://schemas.microsoft.com/office/drawing/2014/main" id="{2C5E1BCA-CBFC-4719-9714-3AB3710B8C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72554"/>
              </p:ext>
            </p:extLst>
          </p:nvPr>
        </p:nvGraphicFramePr>
        <p:xfrm>
          <a:off x="36513" y="3040025"/>
          <a:ext cx="80010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" name="Equation" r:id="rId17" imgW="291973" imgH="228501" progId="Equation.DSMT4">
                  <p:embed/>
                </p:oleObj>
              </mc:Choice>
              <mc:Fallback>
                <p:oleObj name="Equation" r:id="rId17" imgW="291973" imgH="228501" progId="Equation.DSMT4">
                  <p:embed/>
                  <p:pic>
                    <p:nvPicPr>
                      <p:cNvPr id="97300" name="Object 9">
                        <a:extLst>
                          <a:ext uri="{FF2B5EF4-FFF2-40B4-BE49-F238E27FC236}">
                            <a16:creationId xmlns:a16="http://schemas.microsoft.com/office/drawing/2014/main" id="{C5121639-60BF-43D1-9E8A-FF986063D7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3" y="3040025"/>
                        <a:ext cx="800100" cy="620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24">
            <a:extLst>
              <a:ext uri="{FF2B5EF4-FFF2-40B4-BE49-F238E27FC236}">
                <a16:creationId xmlns:a16="http://schemas.microsoft.com/office/drawing/2014/main" id="{B7ADF680-B62F-4F86-AFCC-57204E642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93938"/>
            <a:ext cx="895351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由第</a:t>
            </a:r>
            <a:endParaRPr lang="zh-CN" altLang="en-US"/>
          </a:p>
        </p:txBody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454CC5EF-67D4-43EF-BC71-627DA5EB2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1" y="2593938"/>
            <a:ext cx="1606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个迭代点</a:t>
            </a:r>
            <a:endParaRPr lang="zh-CN" altLang="en-US"/>
          </a:p>
        </p:txBody>
      </p:sp>
      <p:sp>
        <p:nvSpPr>
          <p:cNvPr id="19" name="Rectangle 26">
            <a:extLst>
              <a:ext uri="{FF2B5EF4-FFF2-40B4-BE49-F238E27FC236}">
                <a16:creationId xmlns:a16="http://schemas.microsoft.com/office/drawing/2014/main" id="{BD740C3C-57A0-4908-A9AC-5E5770C8E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626" y="2593938"/>
            <a:ext cx="1962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处的负梯度</a:t>
            </a:r>
            <a:endParaRPr lang="zh-CN" altLang="en-US" dirty="0"/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D8B9EB70-3742-49D4-834D-100CEBF4A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313" y="2593938"/>
            <a:ext cx="3740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与已经得到的共轭向量</a:t>
            </a:r>
            <a:endParaRPr lang="zh-CN" altLang="en-US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76A5F0AA-CD31-44C8-9804-4BF346835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1438" y="3184488"/>
            <a:ext cx="2222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100"/>
              <a:t> </a:t>
            </a:r>
            <a:endParaRPr lang="en-US" altLang="zh-CN" sz="1800"/>
          </a:p>
        </p:txBody>
      </p:sp>
      <p:sp>
        <p:nvSpPr>
          <p:cNvPr id="22" name="Rectangle 30">
            <a:extLst>
              <a:ext uri="{FF2B5EF4-FFF2-40B4-BE49-F238E27FC236}">
                <a16:creationId xmlns:a16="http://schemas.microsoft.com/office/drawing/2014/main" id="{19B73642-1EF1-40CD-BBB4-D1FC91D0E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92550"/>
            <a:ext cx="8985251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负梯度而得名。首先针对目标函数是（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）形式的正定</a:t>
            </a:r>
          </a:p>
        </p:txBody>
      </p:sp>
      <p:sp>
        <p:nvSpPr>
          <p:cNvPr id="23" name="Rectangle 32">
            <a:extLst>
              <a:ext uri="{FF2B5EF4-FFF2-40B4-BE49-F238E27FC236}">
                <a16:creationId xmlns:a16="http://schemas.microsoft.com/office/drawing/2014/main" id="{DFEB5D2C-5AE5-4D77-BE8A-3F6AF1326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3113050"/>
            <a:ext cx="7651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的线性组合来确定，那么这个共轭方向法就称为</a:t>
            </a:r>
          </a:p>
        </p:txBody>
      </p:sp>
      <p:sp>
        <p:nvSpPr>
          <p:cNvPr id="24" name="Rectangle 34">
            <a:extLst>
              <a:ext uri="{FF2B5EF4-FFF2-40B4-BE49-F238E27FC236}">
                <a16:creationId xmlns:a16="http://schemas.microsoft.com/office/drawing/2014/main" id="{0E048257-7D83-438E-A23A-D4A7AC78E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0401" y="3113050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共轭</a:t>
            </a:r>
          </a:p>
        </p:txBody>
      </p:sp>
      <p:sp>
        <p:nvSpPr>
          <p:cNvPr id="25" name="Rectangle 36">
            <a:extLst>
              <a:ext uri="{FF2B5EF4-FFF2-40B4-BE49-F238E27FC236}">
                <a16:creationId xmlns:a16="http://schemas.microsoft.com/office/drawing/2014/main" id="{19CA8A3A-913B-482D-9FD7-C7097A80F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16288"/>
            <a:ext cx="9074151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梯度法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。它因每一个共轭向量的产生都依赖于迭代点处的</a:t>
            </a:r>
          </a:p>
        </p:txBody>
      </p:sp>
      <p:sp>
        <p:nvSpPr>
          <p:cNvPr id="26" name="Rectangle 38">
            <a:extLst>
              <a:ext uri="{FF2B5EF4-FFF2-40B4-BE49-F238E27FC236}">
                <a16:creationId xmlns:a16="http://schemas.microsoft.com/office/drawing/2014/main" id="{7B0A2123-E61F-4BC0-92BD-6F276E9E3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1500"/>
            <a:ext cx="3028951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二次函数来讨论。</a:t>
            </a:r>
          </a:p>
        </p:txBody>
      </p:sp>
      <p:graphicFrame>
        <p:nvGraphicFramePr>
          <p:cNvPr id="27" name="Object 2">
            <a:extLst>
              <a:ext uri="{FF2B5EF4-FFF2-40B4-BE49-F238E27FC236}">
                <a16:creationId xmlns:a16="http://schemas.microsoft.com/office/drawing/2014/main" id="{B377D3FD-31EE-4A20-8C7D-16DE6E2B1D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7121910"/>
              </p:ext>
            </p:extLst>
          </p:nvPr>
        </p:nvGraphicFramePr>
        <p:xfrm>
          <a:off x="1620838" y="5152619"/>
          <a:ext cx="3527425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" name="Equation" r:id="rId19" imgW="1536033" imgH="393529" progId="Equation.DSMT4">
                  <p:embed/>
                </p:oleObj>
              </mc:Choice>
              <mc:Fallback>
                <p:oleObj name="Equation" r:id="rId19" imgW="1536033" imgH="393529" progId="Equation.DSMT4">
                  <p:embed/>
                  <p:pic>
                    <p:nvPicPr>
                      <p:cNvPr id="82951" name="Object 2">
                        <a:extLst>
                          <a:ext uri="{FF2B5EF4-FFF2-40B4-BE49-F238E27FC236}">
                            <a16:creationId xmlns:a16="http://schemas.microsoft.com/office/drawing/2014/main" id="{A0ABA5A4-44A7-481D-B47E-8B3F4EF142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838" y="5152619"/>
                        <a:ext cx="3527425" cy="898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9">
            <a:extLst>
              <a:ext uri="{FF2B5EF4-FFF2-40B4-BE49-F238E27FC236}">
                <a16:creationId xmlns:a16="http://schemas.microsoft.com/office/drawing/2014/main" id="{3BCF9673-6826-4406-96F1-2C51FDB34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9038" y="5316131"/>
            <a:ext cx="1687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（</a:t>
            </a:r>
            <a:r>
              <a:rPr lang="en-US" altLang="zh-CN"/>
              <a:t>3.36</a:t>
            </a:r>
            <a:r>
              <a:rPr lang="zh-CN" altLang="en-US"/>
              <a:t>） </a:t>
            </a:r>
          </a:p>
        </p:txBody>
      </p:sp>
      <p:sp>
        <p:nvSpPr>
          <p:cNvPr id="29" name="标题 32769">
            <a:extLst>
              <a:ext uri="{FF2B5EF4-FFF2-40B4-BE49-F238E27FC236}">
                <a16:creationId xmlns:a16="http://schemas.microsoft.com/office/drawing/2014/main" id="{A3F6853A-EAEB-4D4A-BA8D-75239A775694}"/>
              </a:ext>
            </a:extLst>
          </p:cNvPr>
          <p:cNvSpPr txBox="1">
            <a:spLocks noChangeArrowheads="1"/>
          </p:cNvSpPr>
          <p:nvPr/>
        </p:nvSpPr>
        <p:spPr>
          <a:xfrm>
            <a:off x="269875" y="584162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3.共轭梯度法</a:t>
            </a:r>
          </a:p>
        </p:txBody>
      </p:sp>
      <p:sp>
        <p:nvSpPr>
          <p:cNvPr id="30" name="Rectangle 39">
            <a:extLst>
              <a:ext uri="{FF2B5EF4-FFF2-40B4-BE49-F238E27FC236}">
                <a16:creationId xmlns:a16="http://schemas.microsoft.com/office/drawing/2014/main" id="{5896D18A-034C-40DB-85B8-7D15D2225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1" y="6127307"/>
            <a:ext cx="4137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）第</a:t>
            </a:r>
            <a:r>
              <a:rPr lang="en-US" altLang="zh-CN" dirty="0"/>
              <a:t>1</a:t>
            </a:r>
            <a:r>
              <a:rPr lang="zh-CN" altLang="en-US" dirty="0"/>
              <a:t>个迭代点的获得</a:t>
            </a:r>
          </a:p>
        </p:txBody>
      </p:sp>
    </p:spTree>
    <p:extLst>
      <p:ext uri="{BB962C8B-B14F-4D97-AF65-F5344CB8AC3E}">
        <p14:creationId xmlns:p14="http://schemas.microsoft.com/office/powerpoint/2010/main" val="154132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2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6" grpId="0"/>
      <p:bldP spid="28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310" name="Object 2">
            <a:extLst>
              <a:ext uri="{FF2B5EF4-FFF2-40B4-BE49-F238E27FC236}">
                <a16:creationId xmlns:a16="http://schemas.microsoft.com/office/drawing/2014/main" id="{447F5024-472C-425D-94AA-8D2997B7E2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00338" y="53975"/>
          <a:ext cx="503237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9" name="Equation" r:id="rId4" imgW="165028" imgH="228501" progId="Equation.DSMT4">
                  <p:embed/>
                </p:oleObj>
              </mc:Choice>
              <mc:Fallback>
                <p:oleObj name="Equation" r:id="rId4" imgW="165028" imgH="228501" progId="Equation.DSMT4">
                  <p:embed/>
                  <p:pic>
                    <p:nvPicPr>
                      <p:cNvPr id="98310" name="Object 2">
                        <a:extLst>
                          <a:ext uri="{FF2B5EF4-FFF2-40B4-BE49-F238E27FC236}">
                            <a16:creationId xmlns:a16="http://schemas.microsoft.com/office/drawing/2014/main" id="{447F5024-472C-425D-94AA-8D2997B7E2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53975"/>
                        <a:ext cx="503237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09" name="Object 3">
            <a:extLst>
              <a:ext uri="{FF2B5EF4-FFF2-40B4-BE49-F238E27FC236}">
                <a16:creationId xmlns:a16="http://schemas.microsoft.com/office/drawing/2014/main" id="{52D62B80-6E4C-4A34-85F8-3AD3F2D6EA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25888" y="44450"/>
          <a:ext cx="1366837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0" name="Equation" r:id="rId6" imgW="482391" imgH="241195" progId="Equation.DSMT4">
                  <p:embed/>
                </p:oleObj>
              </mc:Choice>
              <mc:Fallback>
                <p:oleObj name="Equation" r:id="rId6" imgW="482391" imgH="241195" progId="Equation.DSMT4">
                  <p:embed/>
                  <p:pic>
                    <p:nvPicPr>
                      <p:cNvPr id="98309" name="Object 3">
                        <a:extLst>
                          <a:ext uri="{FF2B5EF4-FFF2-40B4-BE49-F238E27FC236}">
                            <a16:creationId xmlns:a16="http://schemas.microsoft.com/office/drawing/2014/main" id="{52D62B80-6E4C-4A34-85F8-3AD3F2D6EA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5888" y="44450"/>
                        <a:ext cx="1366837" cy="671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08" name="Object 4">
            <a:extLst>
              <a:ext uri="{FF2B5EF4-FFF2-40B4-BE49-F238E27FC236}">
                <a16:creationId xmlns:a16="http://schemas.microsoft.com/office/drawing/2014/main" id="{CB982C62-97B0-4B59-BBE7-15136514C4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" y="630238"/>
          <a:ext cx="165417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1" name="Equation" r:id="rId8" imgW="698500" imgH="241300" progId="Equation.DSMT4">
                  <p:embed/>
                </p:oleObj>
              </mc:Choice>
              <mc:Fallback>
                <p:oleObj name="Equation" r:id="rId8" imgW="698500" imgH="241300" progId="Equation.DSMT4">
                  <p:embed/>
                  <p:pic>
                    <p:nvPicPr>
                      <p:cNvPr id="98308" name="Object 4">
                        <a:extLst>
                          <a:ext uri="{FF2B5EF4-FFF2-40B4-BE49-F238E27FC236}">
                            <a16:creationId xmlns:a16="http://schemas.microsoft.com/office/drawing/2014/main" id="{CB982C62-97B0-4B59-BBE7-15136514C4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630238"/>
                        <a:ext cx="1654175" cy="566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11" name="Rectangle 7">
            <a:extLst>
              <a:ext uri="{FF2B5EF4-FFF2-40B4-BE49-F238E27FC236}">
                <a16:creationId xmlns:a16="http://schemas.microsoft.com/office/drawing/2014/main" id="{FF70BB91-191B-42C5-9AB9-B3C1869CD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15888"/>
            <a:ext cx="1962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选定初始点</a:t>
            </a:r>
            <a:endParaRPr lang="zh-CN" altLang="en-US"/>
          </a:p>
        </p:txBody>
      </p:sp>
      <p:sp>
        <p:nvSpPr>
          <p:cNvPr id="98312" name="Rectangle 8">
            <a:extLst>
              <a:ext uri="{FF2B5EF4-FFF2-40B4-BE49-F238E27FC236}">
                <a16:creationId xmlns:a16="http://schemas.microsoft.com/office/drawing/2014/main" id="{BE24CEC7-AA74-46BF-94E0-2739010FE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101600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。设</a:t>
            </a:r>
            <a:endParaRPr lang="zh-CN" altLang="en-US"/>
          </a:p>
        </p:txBody>
      </p:sp>
      <p:sp>
        <p:nvSpPr>
          <p:cNvPr id="98313" name="Rectangle 9">
            <a:extLst>
              <a:ext uri="{FF2B5EF4-FFF2-40B4-BE49-F238E27FC236}">
                <a16:creationId xmlns:a16="http://schemas.microsoft.com/office/drawing/2014/main" id="{228C8F61-606D-4D65-803E-9A001B536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101600"/>
            <a:ext cx="4095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（否则迭代终止），因此</a:t>
            </a:r>
            <a:endParaRPr lang="zh-CN" altLang="en-US"/>
          </a:p>
        </p:txBody>
      </p:sp>
      <p:sp>
        <p:nvSpPr>
          <p:cNvPr id="98314" name="Rectangle 10">
            <a:extLst>
              <a:ext uri="{FF2B5EF4-FFF2-40B4-BE49-F238E27FC236}">
                <a16:creationId xmlns:a16="http://schemas.microsoft.com/office/drawing/2014/main" id="{1EB0EECF-AD74-481C-84AC-09411EFF2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620713"/>
            <a:ext cx="895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。取</a:t>
            </a:r>
            <a:endParaRPr lang="zh-CN" altLang="en-US"/>
          </a:p>
        </p:txBody>
      </p:sp>
      <p:sp>
        <p:nvSpPr>
          <p:cNvPr id="152601" name="Rectangle 12">
            <a:extLst>
              <a:ext uri="{FF2B5EF4-FFF2-40B4-BE49-F238E27FC236}">
                <a16:creationId xmlns:a16="http://schemas.microsoft.com/office/drawing/2014/main" id="{C78AACC4-9B6B-4D04-9EDB-B727B0884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8315" name="Object 5">
            <a:extLst>
              <a:ext uri="{FF2B5EF4-FFF2-40B4-BE49-F238E27FC236}">
                <a16:creationId xmlns:a16="http://schemas.microsoft.com/office/drawing/2014/main" id="{3FF0A44D-B70D-4436-8828-D7C1791107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35375" y="1052513"/>
          <a:ext cx="1655763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2" name="Equation" r:id="rId10" imgW="609600" imgH="228600" progId="Equation.DSMT4">
                  <p:embed/>
                </p:oleObj>
              </mc:Choice>
              <mc:Fallback>
                <p:oleObj name="Equation" r:id="rId10" imgW="609600" imgH="228600" progId="Equation.DSMT4">
                  <p:embed/>
                  <p:pic>
                    <p:nvPicPr>
                      <p:cNvPr id="98315" name="Object 5">
                        <a:extLst>
                          <a:ext uri="{FF2B5EF4-FFF2-40B4-BE49-F238E27FC236}">
                            <a16:creationId xmlns:a16="http://schemas.microsoft.com/office/drawing/2014/main" id="{3FF0A44D-B70D-4436-8828-D7C1791107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1052513"/>
                        <a:ext cx="1655763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17" name="Rectangle 13">
            <a:extLst>
              <a:ext uri="{FF2B5EF4-FFF2-40B4-BE49-F238E27FC236}">
                <a16:creationId xmlns:a16="http://schemas.microsoft.com/office/drawing/2014/main" id="{BA1DE13A-EEB2-42A4-AC08-9383219E2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3" y="1109663"/>
            <a:ext cx="15890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（</a:t>
            </a:r>
            <a:r>
              <a:rPr lang="en-US" altLang="zh-CN"/>
              <a:t>3.52</a:t>
            </a:r>
            <a:r>
              <a:rPr lang="zh-CN" altLang="en-US"/>
              <a:t>）</a:t>
            </a:r>
          </a:p>
        </p:txBody>
      </p:sp>
      <p:sp>
        <p:nvSpPr>
          <p:cNvPr id="98318" name="Rectangle 14">
            <a:extLst>
              <a:ext uri="{FF2B5EF4-FFF2-40B4-BE49-F238E27FC236}">
                <a16:creationId xmlns:a16="http://schemas.microsoft.com/office/drawing/2014/main" id="{B143E619-E6E5-403F-A26F-6D59CFA3C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1685925"/>
            <a:ext cx="27130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则第</a:t>
            </a:r>
            <a:r>
              <a:rPr lang="en-US" altLang="zh-CN"/>
              <a:t>1</a:t>
            </a:r>
            <a:r>
              <a:rPr lang="zh-CN" altLang="en-US"/>
              <a:t>个迭代点  </a:t>
            </a:r>
          </a:p>
        </p:txBody>
      </p:sp>
      <p:sp>
        <p:nvSpPr>
          <p:cNvPr id="152604" name="Rectangle 16">
            <a:extLst>
              <a:ext uri="{FF2B5EF4-FFF2-40B4-BE49-F238E27FC236}">
                <a16:creationId xmlns:a16="http://schemas.microsoft.com/office/drawing/2014/main" id="{D013F640-C16F-41F2-81AF-391FC3183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8319" name="Object 6">
            <a:extLst>
              <a:ext uri="{FF2B5EF4-FFF2-40B4-BE49-F238E27FC236}">
                <a16:creationId xmlns:a16="http://schemas.microsoft.com/office/drawing/2014/main" id="{E20AEE9F-787D-4644-BD58-A245F0B002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6600" y="1628775"/>
          <a:ext cx="2447925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3" name="Equation" r:id="rId12" imgW="901309" imgH="228501" progId="Equation.DSMT4">
                  <p:embed/>
                </p:oleObj>
              </mc:Choice>
              <mc:Fallback>
                <p:oleObj name="Equation" r:id="rId12" imgW="901309" imgH="228501" progId="Equation.DSMT4">
                  <p:embed/>
                  <p:pic>
                    <p:nvPicPr>
                      <p:cNvPr id="98319" name="Object 6">
                        <a:extLst>
                          <a:ext uri="{FF2B5EF4-FFF2-40B4-BE49-F238E27FC236}">
                            <a16:creationId xmlns:a16="http://schemas.microsoft.com/office/drawing/2014/main" id="{E20AEE9F-787D-4644-BD58-A245F0B002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628775"/>
                        <a:ext cx="2447925" cy="617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21" name="Rectangle 17">
            <a:extLst>
              <a:ext uri="{FF2B5EF4-FFF2-40B4-BE49-F238E27FC236}">
                <a16:creationId xmlns:a16="http://schemas.microsoft.com/office/drawing/2014/main" id="{33C0FB39-9100-4CBA-9314-F5F4BCA26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2492375"/>
            <a:ext cx="109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其中  </a:t>
            </a:r>
          </a:p>
        </p:txBody>
      </p:sp>
      <p:sp>
        <p:nvSpPr>
          <p:cNvPr id="152606" name="Rectangle 19">
            <a:extLst>
              <a:ext uri="{FF2B5EF4-FFF2-40B4-BE49-F238E27FC236}">
                <a16:creationId xmlns:a16="http://schemas.microsoft.com/office/drawing/2014/main" id="{CA84ED2F-56C8-43F0-9F23-D242BC2C2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8322" name="Object 7">
            <a:extLst>
              <a:ext uri="{FF2B5EF4-FFF2-40B4-BE49-F238E27FC236}">
                <a16:creationId xmlns:a16="http://schemas.microsoft.com/office/drawing/2014/main" id="{2F84AF5E-5C9F-4BA4-91AC-13B1D9D00D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17825" y="2133600"/>
          <a:ext cx="3167063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4" name="Equation" r:id="rId14" imgW="1460500" imgH="457200" progId="Equation.DSMT4">
                  <p:embed/>
                </p:oleObj>
              </mc:Choice>
              <mc:Fallback>
                <p:oleObj name="Equation" r:id="rId14" imgW="1460500" imgH="457200" progId="Equation.DSMT4">
                  <p:embed/>
                  <p:pic>
                    <p:nvPicPr>
                      <p:cNvPr id="98322" name="Object 7">
                        <a:extLst>
                          <a:ext uri="{FF2B5EF4-FFF2-40B4-BE49-F238E27FC236}">
                            <a16:creationId xmlns:a16="http://schemas.microsoft.com/office/drawing/2014/main" id="{2F84AF5E-5C9F-4BA4-91AC-13B1D9D00D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7825" y="2133600"/>
                        <a:ext cx="3167063" cy="993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25" name="Rectangle 21">
            <a:extLst>
              <a:ext uri="{FF2B5EF4-FFF2-40B4-BE49-F238E27FC236}">
                <a16:creationId xmlns:a16="http://schemas.microsoft.com/office/drawing/2014/main" id="{20696C22-AE12-46A8-A56C-4791879E0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3054350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显然</a:t>
            </a:r>
            <a:endParaRPr lang="zh-CN" altLang="en-US"/>
          </a:p>
        </p:txBody>
      </p:sp>
      <p:graphicFrame>
        <p:nvGraphicFramePr>
          <p:cNvPr id="98324" name="Object 8">
            <a:extLst>
              <a:ext uri="{FF2B5EF4-FFF2-40B4-BE49-F238E27FC236}">
                <a16:creationId xmlns:a16="http://schemas.microsoft.com/office/drawing/2014/main" id="{AE387E6E-28A6-4717-AA03-C18983ED29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2997200"/>
          <a:ext cx="108108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5" name="Equation" r:id="rId16" imgW="393529" imgH="228501" progId="Equation.DSMT4">
                  <p:embed/>
                </p:oleObj>
              </mc:Choice>
              <mc:Fallback>
                <p:oleObj name="Equation" r:id="rId16" imgW="393529" imgH="228501" progId="Equation.DSMT4">
                  <p:embed/>
                  <p:pic>
                    <p:nvPicPr>
                      <p:cNvPr id="98324" name="Object 8">
                        <a:extLst>
                          <a:ext uri="{FF2B5EF4-FFF2-40B4-BE49-F238E27FC236}">
                            <a16:creationId xmlns:a16="http://schemas.microsoft.com/office/drawing/2014/main" id="{AE387E6E-28A6-4717-AA03-C18983ED29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997200"/>
                        <a:ext cx="1081088" cy="631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26" name="Rectangle 22">
            <a:extLst>
              <a:ext uri="{FF2B5EF4-FFF2-40B4-BE49-F238E27FC236}">
                <a16:creationId xmlns:a16="http://schemas.microsoft.com/office/drawing/2014/main" id="{31F44357-BE54-45D1-B58B-26034200F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2997200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/>
          </a:p>
        </p:txBody>
      </p:sp>
      <p:sp>
        <p:nvSpPr>
          <p:cNvPr id="98327" name="Rectangle 23">
            <a:extLst>
              <a:ext uri="{FF2B5EF4-FFF2-40B4-BE49-F238E27FC236}">
                <a16:creationId xmlns:a16="http://schemas.microsoft.com/office/drawing/2014/main" id="{FC0BDCC6-7A02-4E2F-8FDE-CB308ED58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3557588"/>
            <a:ext cx="4137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）第</a:t>
            </a:r>
            <a:r>
              <a:rPr lang="en-US" altLang="zh-CN"/>
              <a:t>2</a:t>
            </a:r>
            <a:r>
              <a:rPr lang="zh-CN" altLang="en-US"/>
              <a:t>个迭代点的获得</a:t>
            </a:r>
          </a:p>
        </p:txBody>
      </p:sp>
      <p:graphicFrame>
        <p:nvGraphicFramePr>
          <p:cNvPr id="98332" name="Object 9">
            <a:extLst>
              <a:ext uri="{FF2B5EF4-FFF2-40B4-BE49-F238E27FC236}">
                <a16:creationId xmlns:a16="http://schemas.microsoft.com/office/drawing/2014/main" id="{E0F27C30-8EC6-4FB3-9269-8582D764C3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3350" y="4005263"/>
          <a:ext cx="1223963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6" name="Equation" r:id="rId18" imgW="469900" imgH="228600" progId="Equation.DSMT4">
                  <p:embed/>
                </p:oleObj>
              </mc:Choice>
              <mc:Fallback>
                <p:oleObj name="Equation" r:id="rId18" imgW="469900" imgH="228600" progId="Equation.DSMT4">
                  <p:embed/>
                  <p:pic>
                    <p:nvPicPr>
                      <p:cNvPr id="98332" name="Object 9">
                        <a:extLst>
                          <a:ext uri="{FF2B5EF4-FFF2-40B4-BE49-F238E27FC236}">
                            <a16:creationId xmlns:a16="http://schemas.microsoft.com/office/drawing/2014/main" id="{E0F27C30-8EC6-4FB3-9269-8582D764C3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005263"/>
                        <a:ext cx="1223963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31" name="Object 10">
            <a:extLst>
              <a:ext uri="{FF2B5EF4-FFF2-40B4-BE49-F238E27FC236}">
                <a16:creationId xmlns:a16="http://schemas.microsoft.com/office/drawing/2014/main" id="{7A2DCF2C-EFC6-43F5-A642-03E5939E9C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1275" y="4005263"/>
          <a:ext cx="1008063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7" name="Equation" r:id="rId20" imgW="406224" imgH="241195" progId="Equation.DSMT4">
                  <p:embed/>
                </p:oleObj>
              </mc:Choice>
              <mc:Fallback>
                <p:oleObj name="Equation" r:id="rId20" imgW="406224" imgH="241195" progId="Equation.DSMT4">
                  <p:embed/>
                  <p:pic>
                    <p:nvPicPr>
                      <p:cNvPr id="98331" name="Object 10">
                        <a:extLst>
                          <a:ext uri="{FF2B5EF4-FFF2-40B4-BE49-F238E27FC236}">
                            <a16:creationId xmlns:a16="http://schemas.microsoft.com/office/drawing/2014/main" id="{7A2DCF2C-EFC6-43F5-A642-03E5939E9C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4005263"/>
                        <a:ext cx="1008063" cy="585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30" name="Object 11">
            <a:extLst>
              <a:ext uri="{FF2B5EF4-FFF2-40B4-BE49-F238E27FC236}">
                <a16:creationId xmlns:a16="http://schemas.microsoft.com/office/drawing/2014/main" id="{949F7D38-10B9-484A-A367-9041E972A1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3126525"/>
              </p:ext>
            </p:extLst>
          </p:nvPr>
        </p:nvGraphicFramePr>
        <p:xfrm>
          <a:off x="5667375" y="3910906"/>
          <a:ext cx="1589088" cy="634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8" name="Equation" r:id="rId22" imgW="1155600" imgH="469800" progId="Equation.DSMT4">
                  <p:embed/>
                </p:oleObj>
              </mc:Choice>
              <mc:Fallback>
                <p:oleObj name="Equation" r:id="rId22" imgW="1155600" imgH="469800" progId="Equation.DSMT4">
                  <p:embed/>
                  <p:pic>
                    <p:nvPicPr>
                      <p:cNvPr id="98330" name="Object 11">
                        <a:extLst>
                          <a:ext uri="{FF2B5EF4-FFF2-40B4-BE49-F238E27FC236}">
                            <a16:creationId xmlns:a16="http://schemas.microsoft.com/office/drawing/2014/main" id="{949F7D38-10B9-484A-A367-9041E972A1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7375" y="3910906"/>
                        <a:ext cx="1589088" cy="6347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29" name="Object 12">
            <a:extLst>
              <a:ext uri="{FF2B5EF4-FFF2-40B4-BE49-F238E27FC236}">
                <a16:creationId xmlns:a16="http://schemas.microsoft.com/office/drawing/2014/main" id="{53B52860-4C66-4412-97EC-112667B283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02550" y="3860800"/>
          <a:ext cx="541338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9" name="Equation" r:id="rId24" imgW="190440" imgH="228600" progId="Equation.DSMT4">
                  <p:embed/>
                </p:oleObj>
              </mc:Choice>
              <mc:Fallback>
                <p:oleObj name="Equation" r:id="rId24" imgW="190440" imgH="228600" progId="Equation.DSMT4">
                  <p:embed/>
                  <p:pic>
                    <p:nvPicPr>
                      <p:cNvPr id="98329" name="Object 12">
                        <a:extLst>
                          <a:ext uri="{FF2B5EF4-FFF2-40B4-BE49-F238E27FC236}">
                            <a16:creationId xmlns:a16="http://schemas.microsoft.com/office/drawing/2014/main" id="{53B52860-4C66-4412-97EC-112667B283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2550" y="3860800"/>
                        <a:ext cx="541338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28" name="Object 13">
            <a:extLst>
              <a:ext uri="{FF2B5EF4-FFF2-40B4-BE49-F238E27FC236}">
                <a16:creationId xmlns:a16="http://schemas.microsoft.com/office/drawing/2014/main" id="{57EFB65D-685D-40CC-B267-60A2A6F43D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97888" y="3860800"/>
          <a:ext cx="538162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0" name="Equation" r:id="rId26" imgW="177569" imgH="215619" progId="Equation.DSMT4">
                  <p:embed/>
                </p:oleObj>
              </mc:Choice>
              <mc:Fallback>
                <p:oleObj name="Equation" r:id="rId26" imgW="177569" imgH="215619" progId="Equation.DSMT4">
                  <p:embed/>
                  <p:pic>
                    <p:nvPicPr>
                      <p:cNvPr id="98328" name="Object 13">
                        <a:extLst>
                          <a:ext uri="{FF2B5EF4-FFF2-40B4-BE49-F238E27FC236}">
                            <a16:creationId xmlns:a16="http://schemas.microsoft.com/office/drawing/2014/main" id="{57EFB65D-685D-40CC-B267-60A2A6F43D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7888" y="3860800"/>
                        <a:ext cx="538162" cy="650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33" name="Rectangle 29">
            <a:extLst>
              <a:ext uri="{FF2B5EF4-FFF2-40B4-BE49-F238E27FC236}">
                <a16:creationId xmlns:a16="http://schemas.microsoft.com/office/drawing/2014/main" id="{E6591CBA-D15B-4342-8DB5-EF05CEAB4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3" y="4076700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endParaRPr lang="zh-CN" altLang="en-US"/>
          </a:p>
        </p:txBody>
      </p:sp>
      <p:sp>
        <p:nvSpPr>
          <p:cNvPr id="98334" name="Rectangle 30">
            <a:extLst>
              <a:ext uri="{FF2B5EF4-FFF2-40B4-BE49-F238E27FC236}">
                <a16:creationId xmlns:a16="http://schemas.microsoft.com/office/drawing/2014/main" id="{92F59B53-F844-49FC-910E-82E270C2E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538" y="4062413"/>
            <a:ext cx="1250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，因此</a:t>
            </a:r>
            <a:endParaRPr lang="zh-CN" altLang="en-US"/>
          </a:p>
        </p:txBody>
      </p:sp>
      <p:sp>
        <p:nvSpPr>
          <p:cNvPr id="98335" name="Rectangle 31">
            <a:extLst>
              <a:ext uri="{FF2B5EF4-FFF2-40B4-BE49-F238E27FC236}">
                <a16:creationId xmlns:a16="http://schemas.microsoft.com/office/drawing/2014/main" id="{C987FA45-9208-41A7-ADE2-8B14F26F8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150" y="3989388"/>
            <a:ext cx="895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。由</a:t>
            </a:r>
            <a:endParaRPr lang="zh-CN" altLang="en-US"/>
          </a:p>
        </p:txBody>
      </p:sp>
      <p:sp>
        <p:nvSpPr>
          <p:cNvPr id="98336" name="Rectangle 32">
            <a:extLst>
              <a:ext uri="{FF2B5EF4-FFF2-40B4-BE49-F238E27FC236}">
                <a16:creationId xmlns:a16="http://schemas.microsoft.com/office/drawing/2014/main" id="{42127A09-7CD4-4B11-90B9-8C216F61C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2338" y="3933825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知</a:t>
            </a:r>
            <a:endParaRPr lang="zh-CN" altLang="en-US"/>
          </a:p>
        </p:txBody>
      </p:sp>
      <p:sp>
        <p:nvSpPr>
          <p:cNvPr id="98337" name="Rectangle 33">
            <a:extLst>
              <a:ext uri="{FF2B5EF4-FFF2-40B4-BE49-F238E27FC236}">
                <a16:creationId xmlns:a16="http://schemas.microsoft.com/office/drawing/2014/main" id="{4B15D728-605C-41FB-B07F-3F88BCB32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500" y="3933825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endParaRPr lang="zh-CN" altLang="en-US"/>
          </a:p>
        </p:txBody>
      </p:sp>
      <p:sp>
        <p:nvSpPr>
          <p:cNvPr id="98338" name="Rectangle 34">
            <a:extLst>
              <a:ext uri="{FF2B5EF4-FFF2-40B4-BE49-F238E27FC236}">
                <a16:creationId xmlns:a16="http://schemas.microsoft.com/office/drawing/2014/main" id="{549A9A68-6789-40FE-8642-12518B2A5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4508500"/>
            <a:ext cx="28082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线性无关。取</a:t>
            </a:r>
            <a:endParaRPr lang="zh-CN" altLang="en-US"/>
          </a:p>
        </p:txBody>
      </p:sp>
      <p:sp>
        <p:nvSpPr>
          <p:cNvPr id="152616" name="Rectangle 36">
            <a:extLst>
              <a:ext uri="{FF2B5EF4-FFF2-40B4-BE49-F238E27FC236}">
                <a16:creationId xmlns:a16="http://schemas.microsoft.com/office/drawing/2014/main" id="{48211403-B00D-4E7D-9172-1DCAA3958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8339" name="Object 14">
            <a:extLst>
              <a:ext uri="{FF2B5EF4-FFF2-40B4-BE49-F238E27FC236}">
                <a16:creationId xmlns:a16="http://schemas.microsoft.com/office/drawing/2014/main" id="{DF42E543-57F1-4A70-BA81-3641AAEE95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5013" y="4941888"/>
          <a:ext cx="2736850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1" name="Equation" r:id="rId28" imgW="1066800" imgH="228600" progId="Equation.DSMT4">
                  <p:embed/>
                </p:oleObj>
              </mc:Choice>
              <mc:Fallback>
                <p:oleObj name="Equation" r:id="rId28" imgW="1066800" imgH="228600" progId="Equation.DSMT4">
                  <p:embed/>
                  <p:pic>
                    <p:nvPicPr>
                      <p:cNvPr id="98339" name="Object 14">
                        <a:extLst>
                          <a:ext uri="{FF2B5EF4-FFF2-40B4-BE49-F238E27FC236}">
                            <a16:creationId xmlns:a16="http://schemas.microsoft.com/office/drawing/2014/main" id="{DF42E543-57F1-4A70-BA81-3641AAEE95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013" y="4941888"/>
                        <a:ext cx="2736850" cy="585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617" name="Rectangle 38">
            <a:extLst>
              <a:ext uri="{FF2B5EF4-FFF2-40B4-BE49-F238E27FC236}">
                <a16:creationId xmlns:a16="http://schemas.microsoft.com/office/drawing/2014/main" id="{C92DE93D-4DF3-43C2-B808-6BDE9F1AC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8343" name="Rectangle 39">
            <a:extLst>
              <a:ext uri="{FF2B5EF4-FFF2-40B4-BE49-F238E27FC236}">
                <a16:creationId xmlns:a16="http://schemas.microsoft.com/office/drawing/2014/main" id="{C2C344BE-BA41-4799-9D32-BE1EF4DE0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25" y="4941888"/>
            <a:ext cx="15890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dirty="0"/>
              <a:t>（</a:t>
            </a:r>
            <a:r>
              <a:rPr lang="en-US" altLang="zh-CN" dirty="0"/>
              <a:t>3.53</a:t>
            </a:r>
            <a:r>
              <a:rPr lang="zh-CN" altLang="en-US" dirty="0"/>
              <a:t>）</a:t>
            </a:r>
          </a:p>
        </p:txBody>
      </p:sp>
      <p:graphicFrame>
        <p:nvGraphicFramePr>
          <p:cNvPr id="98346" name="Object 15">
            <a:extLst>
              <a:ext uri="{FF2B5EF4-FFF2-40B4-BE49-F238E27FC236}">
                <a16:creationId xmlns:a16="http://schemas.microsoft.com/office/drawing/2014/main" id="{C3D663FA-697C-49BC-8EC4-661E9709FC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5432425"/>
          <a:ext cx="57785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2" name="Equation" r:id="rId30" imgW="203112" imgH="228501" progId="Equation.DSMT4">
                  <p:embed/>
                </p:oleObj>
              </mc:Choice>
              <mc:Fallback>
                <p:oleObj name="Equation" r:id="rId30" imgW="203112" imgH="228501" progId="Equation.DSMT4">
                  <p:embed/>
                  <p:pic>
                    <p:nvPicPr>
                      <p:cNvPr id="98346" name="Object 15">
                        <a:extLst>
                          <a:ext uri="{FF2B5EF4-FFF2-40B4-BE49-F238E27FC236}">
                            <a16:creationId xmlns:a16="http://schemas.microsoft.com/office/drawing/2014/main" id="{C3D663FA-697C-49BC-8EC4-661E9709FC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432425"/>
                        <a:ext cx="577850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45" name="Object 16">
            <a:extLst>
              <a:ext uri="{FF2B5EF4-FFF2-40B4-BE49-F238E27FC236}">
                <a16:creationId xmlns:a16="http://schemas.microsoft.com/office/drawing/2014/main" id="{BA1B4277-5887-41FB-A92C-3A5DC2D229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95513" y="5408613"/>
          <a:ext cx="506412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3" name="Equation" r:id="rId32" imgW="177569" imgH="215619" progId="Equation.DSMT4">
                  <p:embed/>
                </p:oleObj>
              </mc:Choice>
              <mc:Fallback>
                <p:oleObj name="Equation" r:id="rId32" imgW="177569" imgH="215619" progId="Equation.DSMT4">
                  <p:embed/>
                  <p:pic>
                    <p:nvPicPr>
                      <p:cNvPr id="98345" name="Object 16">
                        <a:extLst>
                          <a:ext uri="{FF2B5EF4-FFF2-40B4-BE49-F238E27FC236}">
                            <a16:creationId xmlns:a16="http://schemas.microsoft.com/office/drawing/2014/main" id="{BA1B4277-5887-41FB-A92C-3A5DC2D229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5408613"/>
                        <a:ext cx="506412" cy="612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44" name="Object 17">
            <a:extLst>
              <a:ext uri="{FF2B5EF4-FFF2-40B4-BE49-F238E27FC236}">
                <a16:creationId xmlns:a16="http://schemas.microsoft.com/office/drawing/2014/main" id="{E93851B3-60DC-4934-BC7B-4698424BE2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7675" y="5445125"/>
          <a:ext cx="57150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4" name="Equation" r:id="rId34" imgW="203112" imgH="228501" progId="Equation.DSMT4">
                  <p:embed/>
                </p:oleObj>
              </mc:Choice>
              <mc:Fallback>
                <p:oleObj name="Equation" r:id="rId34" imgW="203112" imgH="228501" progId="Equation.DSMT4">
                  <p:embed/>
                  <p:pic>
                    <p:nvPicPr>
                      <p:cNvPr id="98344" name="Object 17">
                        <a:extLst>
                          <a:ext uri="{FF2B5EF4-FFF2-40B4-BE49-F238E27FC236}">
                            <a16:creationId xmlns:a16="http://schemas.microsoft.com/office/drawing/2014/main" id="{E93851B3-60DC-4934-BC7B-4698424BE2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5445125"/>
                        <a:ext cx="571500" cy="654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47" name="Rectangle 43">
            <a:extLst>
              <a:ext uri="{FF2B5EF4-FFF2-40B4-BE49-F238E27FC236}">
                <a16:creationId xmlns:a16="http://schemas.microsoft.com/office/drawing/2014/main" id="{1AC92ED3-506F-4B19-B3D0-3D4E4EEFC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13" y="5502275"/>
            <a:ext cx="895351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其中</a:t>
            </a:r>
            <a:endParaRPr lang="zh-CN" altLang="en-US"/>
          </a:p>
        </p:txBody>
      </p:sp>
      <p:sp>
        <p:nvSpPr>
          <p:cNvPr id="98348" name="Rectangle 44">
            <a:extLst>
              <a:ext uri="{FF2B5EF4-FFF2-40B4-BE49-F238E27FC236}">
                <a16:creationId xmlns:a16="http://schemas.microsoft.com/office/drawing/2014/main" id="{A81DE4C4-8498-4C69-835B-A97CF8C6E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3" y="5502275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是使</a:t>
            </a:r>
            <a:endParaRPr lang="zh-CN" altLang="en-US"/>
          </a:p>
        </p:txBody>
      </p:sp>
      <p:sp>
        <p:nvSpPr>
          <p:cNvPr id="98349" name="Rectangle 45">
            <a:extLst>
              <a:ext uri="{FF2B5EF4-FFF2-40B4-BE49-F238E27FC236}">
                <a16:creationId xmlns:a16="http://schemas.microsoft.com/office/drawing/2014/main" id="{13AC29FA-DA51-4DEF-BEA4-3D716EDB6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5502275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endParaRPr lang="zh-CN" altLang="en-US"/>
          </a:p>
        </p:txBody>
      </p:sp>
      <p:sp>
        <p:nvSpPr>
          <p:cNvPr id="98350" name="Rectangle 46">
            <a:extLst>
              <a:ext uri="{FF2B5EF4-FFF2-40B4-BE49-F238E27FC236}">
                <a16:creationId xmlns:a16="http://schemas.microsoft.com/office/drawing/2014/main" id="{1D5BA784-EE4C-482F-A739-B9C866372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5516563"/>
            <a:ext cx="3384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共轭的待定系数。令</a:t>
            </a:r>
            <a:endParaRPr lang="zh-CN" altLang="en-US"/>
          </a:p>
        </p:txBody>
      </p:sp>
      <p:sp>
        <p:nvSpPr>
          <p:cNvPr id="152623" name="Rectangle 48">
            <a:extLst>
              <a:ext uri="{FF2B5EF4-FFF2-40B4-BE49-F238E27FC236}">
                <a16:creationId xmlns:a16="http://schemas.microsoft.com/office/drawing/2014/main" id="{49E28DF3-0994-427F-8B01-C84714C75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8351" name="Object 18">
            <a:extLst>
              <a:ext uri="{FF2B5EF4-FFF2-40B4-BE49-F238E27FC236}">
                <a16:creationId xmlns:a16="http://schemas.microsoft.com/office/drawing/2014/main" id="{992F5AC6-A005-458A-B6B9-33ACE4BE1E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1913" y="6110288"/>
          <a:ext cx="5688012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" name="Equation" r:id="rId36" imgW="2146300" imgH="241300" progId="Equation.DSMT4">
                  <p:embed/>
                </p:oleObj>
              </mc:Choice>
              <mc:Fallback>
                <p:oleObj name="Equation" r:id="rId36" imgW="2146300" imgH="241300" progId="Equation.DSMT4">
                  <p:embed/>
                  <p:pic>
                    <p:nvPicPr>
                      <p:cNvPr id="98351" name="Object 18">
                        <a:extLst>
                          <a:ext uri="{FF2B5EF4-FFF2-40B4-BE49-F238E27FC236}">
                            <a16:creationId xmlns:a16="http://schemas.microsoft.com/office/drawing/2014/main" id="{992F5AC6-A005-458A-B6B9-33ACE4BE1E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6110288"/>
                        <a:ext cx="5688012" cy="631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8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8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8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8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8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8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8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8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8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8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8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8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8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8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98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8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8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8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8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98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8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8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8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98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8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8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98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98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98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98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98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98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98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98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8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98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98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98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98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98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98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98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98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98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98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98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5" dur="500"/>
                                        <p:tgtEl>
                                          <p:spTgt spid="98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98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98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98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98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98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98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98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98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98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98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2" dur="500"/>
                                        <p:tgtEl>
                                          <p:spTgt spid="98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98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98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98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11" grpId="0"/>
      <p:bldP spid="98312" grpId="0"/>
      <p:bldP spid="98313" grpId="0"/>
      <p:bldP spid="98314" grpId="0"/>
      <p:bldP spid="98317" grpId="0"/>
      <p:bldP spid="98318" grpId="0"/>
      <p:bldP spid="98321" grpId="0"/>
      <p:bldP spid="98325" grpId="0"/>
      <p:bldP spid="98326" grpId="0"/>
      <p:bldP spid="98327" grpId="0"/>
      <p:bldP spid="98333" grpId="0"/>
      <p:bldP spid="98334" grpId="0"/>
      <p:bldP spid="98335" grpId="0"/>
      <p:bldP spid="98336" grpId="0"/>
      <p:bldP spid="98336" grpId="1"/>
      <p:bldP spid="98337" grpId="0"/>
      <p:bldP spid="98338" grpId="0"/>
      <p:bldP spid="98343" grpId="0"/>
      <p:bldP spid="98347" grpId="0"/>
      <p:bldP spid="98348" grpId="0"/>
      <p:bldP spid="98349" grpId="0"/>
      <p:bldP spid="983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2" name="Rectangle 4">
            <a:extLst>
              <a:ext uri="{FF2B5EF4-FFF2-40B4-BE49-F238E27FC236}">
                <a16:creationId xmlns:a16="http://schemas.microsoft.com/office/drawing/2014/main" id="{85A3E409-78C1-4B2A-A8DD-B8B3E2DFE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" y="115888"/>
            <a:ext cx="1606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由此解出</a:t>
            </a:r>
          </a:p>
        </p:txBody>
      </p:sp>
      <p:sp>
        <p:nvSpPr>
          <p:cNvPr id="153619" name="Rectangle 6">
            <a:extLst>
              <a:ext uri="{FF2B5EF4-FFF2-40B4-BE49-F238E27FC236}">
                <a16:creationId xmlns:a16="http://schemas.microsoft.com/office/drawing/2014/main" id="{6AC315D9-C699-487B-BABA-2263C58B4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9333" name="Object 2">
            <a:extLst>
              <a:ext uri="{FF2B5EF4-FFF2-40B4-BE49-F238E27FC236}">
                <a16:creationId xmlns:a16="http://schemas.microsoft.com/office/drawing/2014/main" id="{BC10BBBA-A11C-40B3-95A5-A265932C72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7675" y="333375"/>
          <a:ext cx="2374900" cy="115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0" name="Equation" r:id="rId3" imgW="939800" imgH="457200" progId="Equation.DSMT4">
                  <p:embed/>
                </p:oleObj>
              </mc:Choice>
              <mc:Fallback>
                <p:oleObj name="Equation" r:id="rId3" imgW="939800" imgH="457200" progId="Equation.DSMT4">
                  <p:embed/>
                  <p:pic>
                    <p:nvPicPr>
                      <p:cNvPr id="99333" name="Object 2">
                        <a:extLst>
                          <a:ext uri="{FF2B5EF4-FFF2-40B4-BE49-F238E27FC236}">
                            <a16:creationId xmlns:a16="http://schemas.microsoft.com/office/drawing/2014/main" id="{BC10BBBA-A11C-40B3-95A5-A265932C72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333375"/>
                        <a:ext cx="2374900" cy="1150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6" name="Rectangle 8">
            <a:extLst>
              <a:ext uri="{FF2B5EF4-FFF2-40B4-BE49-F238E27FC236}">
                <a16:creationId xmlns:a16="http://schemas.microsoft.com/office/drawing/2014/main" id="{374CBD90-144F-4277-B663-EBEEF9DC4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050" y="1614488"/>
            <a:ext cx="3295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并代回（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3.53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）确定</a:t>
            </a:r>
            <a:endParaRPr lang="zh-CN" altLang="en-US"/>
          </a:p>
        </p:txBody>
      </p:sp>
      <p:graphicFrame>
        <p:nvGraphicFramePr>
          <p:cNvPr id="99335" name="Object 3">
            <a:extLst>
              <a:ext uri="{FF2B5EF4-FFF2-40B4-BE49-F238E27FC236}">
                <a16:creationId xmlns:a16="http://schemas.microsoft.com/office/drawing/2014/main" id="{22E17641-2DB9-49F5-8EDE-7DC69AFC34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3425" y="1557338"/>
          <a:ext cx="506413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1" name="Equation" r:id="rId5" imgW="177569" imgH="215619" progId="Equation.DSMT4">
                  <p:embed/>
                </p:oleObj>
              </mc:Choice>
              <mc:Fallback>
                <p:oleObj name="Equation" r:id="rId5" imgW="177569" imgH="215619" progId="Equation.DSMT4">
                  <p:embed/>
                  <p:pic>
                    <p:nvPicPr>
                      <p:cNvPr id="99335" name="Object 3">
                        <a:extLst>
                          <a:ext uri="{FF2B5EF4-FFF2-40B4-BE49-F238E27FC236}">
                            <a16:creationId xmlns:a16="http://schemas.microsoft.com/office/drawing/2014/main" id="{22E17641-2DB9-49F5-8EDE-7DC69AFC34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3425" y="1557338"/>
                        <a:ext cx="506413" cy="612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7" name="Rectangle 9">
            <a:extLst>
              <a:ext uri="{FF2B5EF4-FFF2-40B4-BE49-F238E27FC236}">
                <a16:creationId xmlns:a16="http://schemas.microsoft.com/office/drawing/2014/main" id="{03700589-7F18-4049-A429-E895B42A1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1628775"/>
            <a:ext cx="3562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。并获得第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个迭代点</a:t>
            </a:r>
            <a:endParaRPr lang="zh-CN" altLang="en-US"/>
          </a:p>
        </p:txBody>
      </p:sp>
      <p:sp>
        <p:nvSpPr>
          <p:cNvPr id="153622" name="Rectangle 11">
            <a:extLst>
              <a:ext uri="{FF2B5EF4-FFF2-40B4-BE49-F238E27FC236}">
                <a16:creationId xmlns:a16="http://schemas.microsoft.com/office/drawing/2014/main" id="{25B64412-798D-48E8-88FA-770F6A76C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9338" name="Object 4">
            <a:extLst>
              <a:ext uri="{FF2B5EF4-FFF2-40B4-BE49-F238E27FC236}">
                <a16:creationId xmlns:a16="http://schemas.microsoft.com/office/drawing/2014/main" id="{B6254EAB-7ABC-4736-A6DB-1E3258A072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24188" y="2060575"/>
          <a:ext cx="2339975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2" name="Equation" r:id="rId7" imgW="863225" imgH="215806" progId="Equation.DSMT4">
                  <p:embed/>
                </p:oleObj>
              </mc:Choice>
              <mc:Fallback>
                <p:oleObj name="Equation" r:id="rId7" imgW="863225" imgH="215806" progId="Equation.DSMT4">
                  <p:embed/>
                  <p:pic>
                    <p:nvPicPr>
                      <p:cNvPr id="99338" name="Object 4">
                        <a:extLst>
                          <a:ext uri="{FF2B5EF4-FFF2-40B4-BE49-F238E27FC236}">
                            <a16:creationId xmlns:a16="http://schemas.microsoft.com/office/drawing/2014/main" id="{B6254EAB-7ABC-4736-A6DB-1E3258A072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4188" y="2060575"/>
                        <a:ext cx="2339975" cy="592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40" name="Rectangle 12">
            <a:extLst>
              <a:ext uri="{FF2B5EF4-FFF2-40B4-BE49-F238E27FC236}">
                <a16:creationId xmlns:a16="http://schemas.microsoft.com/office/drawing/2014/main" id="{9617A2B7-FB58-418C-9475-1A4932957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2981325"/>
            <a:ext cx="9937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其中 </a:t>
            </a:r>
          </a:p>
        </p:txBody>
      </p:sp>
      <p:sp>
        <p:nvSpPr>
          <p:cNvPr id="153624" name="Rectangle 14">
            <a:extLst>
              <a:ext uri="{FF2B5EF4-FFF2-40B4-BE49-F238E27FC236}">
                <a16:creationId xmlns:a16="http://schemas.microsoft.com/office/drawing/2014/main" id="{0B7BD911-94B7-41A8-B74E-8A071C7DF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9341" name="Object 5">
            <a:extLst>
              <a:ext uri="{FF2B5EF4-FFF2-40B4-BE49-F238E27FC236}">
                <a16:creationId xmlns:a16="http://schemas.microsoft.com/office/drawing/2014/main" id="{4BD48C48-F59D-45EC-97EC-46B2E2739A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55875" y="2565400"/>
          <a:ext cx="3600450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3" name="Equation" r:id="rId9" imgW="1638300" imgH="457200" progId="Equation.DSMT4">
                  <p:embed/>
                </p:oleObj>
              </mc:Choice>
              <mc:Fallback>
                <p:oleObj name="Equation" r:id="rId9" imgW="1638300" imgH="457200" progId="Equation.DSMT4">
                  <p:embed/>
                  <p:pic>
                    <p:nvPicPr>
                      <p:cNvPr id="99341" name="Object 5">
                        <a:extLst>
                          <a:ext uri="{FF2B5EF4-FFF2-40B4-BE49-F238E27FC236}">
                            <a16:creationId xmlns:a16="http://schemas.microsoft.com/office/drawing/2014/main" id="{4BD48C48-F59D-45EC-97EC-46B2E2739A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565400"/>
                        <a:ext cx="3600450" cy="1004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43" name="Rectangle 15">
            <a:extLst>
              <a:ext uri="{FF2B5EF4-FFF2-40B4-BE49-F238E27FC236}">
                <a16:creationId xmlns:a16="http://schemas.microsoft.com/office/drawing/2014/main" id="{D42A200F-75F0-46DC-8881-D382C4EFD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3573463"/>
            <a:ext cx="4137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）第</a:t>
            </a:r>
            <a:r>
              <a:rPr lang="en-US" altLang="zh-CN"/>
              <a:t>3</a:t>
            </a:r>
            <a:r>
              <a:rPr lang="zh-CN" altLang="en-US"/>
              <a:t>个迭代点的获得</a:t>
            </a:r>
          </a:p>
        </p:txBody>
      </p:sp>
      <p:graphicFrame>
        <p:nvGraphicFramePr>
          <p:cNvPr id="99348" name="Object 6">
            <a:extLst>
              <a:ext uri="{FF2B5EF4-FFF2-40B4-BE49-F238E27FC236}">
                <a16:creationId xmlns:a16="http://schemas.microsoft.com/office/drawing/2014/main" id="{3A2E5D9F-664C-4279-9957-3358ADDA7A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6375" y="4005263"/>
          <a:ext cx="1223963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4" name="Equation" r:id="rId11" imgW="482391" imgH="228501" progId="Equation.DSMT4">
                  <p:embed/>
                </p:oleObj>
              </mc:Choice>
              <mc:Fallback>
                <p:oleObj name="Equation" r:id="rId11" imgW="482391" imgH="228501" progId="Equation.DSMT4">
                  <p:embed/>
                  <p:pic>
                    <p:nvPicPr>
                      <p:cNvPr id="99348" name="Object 6">
                        <a:extLst>
                          <a:ext uri="{FF2B5EF4-FFF2-40B4-BE49-F238E27FC236}">
                            <a16:creationId xmlns:a16="http://schemas.microsoft.com/office/drawing/2014/main" id="{3A2E5D9F-664C-4279-9957-3358ADDA7A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005263"/>
                        <a:ext cx="1223963" cy="576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47" name="Object 7">
            <a:extLst>
              <a:ext uri="{FF2B5EF4-FFF2-40B4-BE49-F238E27FC236}">
                <a16:creationId xmlns:a16="http://schemas.microsoft.com/office/drawing/2014/main" id="{918D90C2-E069-4AA8-AFA8-0F5237E06B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08400" y="4005263"/>
          <a:ext cx="1079500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5" name="Equation" r:id="rId13" imgW="431613" imgH="241195" progId="Equation.DSMT4">
                  <p:embed/>
                </p:oleObj>
              </mc:Choice>
              <mc:Fallback>
                <p:oleObj name="Equation" r:id="rId13" imgW="431613" imgH="241195" progId="Equation.DSMT4">
                  <p:embed/>
                  <p:pic>
                    <p:nvPicPr>
                      <p:cNvPr id="99347" name="Object 7">
                        <a:extLst>
                          <a:ext uri="{FF2B5EF4-FFF2-40B4-BE49-F238E27FC236}">
                            <a16:creationId xmlns:a16="http://schemas.microsoft.com/office/drawing/2014/main" id="{918D90C2-E069-4AA8-AFA8-0F5237E06B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4005263"/>
                        <a:ext cx="1079500" cy="598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46" name="Object 8">
            <a:extLst>
              <a:ext uri="{FF2B5EF4-FFF2-40B4-BE49-F238E27FC236}">
                <a16:creationId xmlns:a16="http://schemas.microsoft.com/office/drawing/2014/main" id="{9D7C5329-981F-46C8-81AC-52BA33D5A1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08625" y="3933825"/>
          <a:ext cx="1512888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6" name="Equation" r:id="rId15" imgW="622030" imgH="228501" progId="Equation.DSMT4">
                  <p:embed/>
                </p:oleObj>
              </mc:Choice>
              <mc:Fallback>
                <p:oleObj name="Equation" r:id="rId15" imgW="622030" imgH="228501" progId="Equation.DSMT4">
                  <p:embed/>
                  <p:pic>
                    <p:nvPicPr>
                      <p:cNvPr id="99346" name="Object 8">
                        <a:extLst>
                          <a:ext uri="{FF2B5EF4-FFF2-40B4-BE49-F238E27FC236}">
                            <a16:creationId xmlns:a16="http://schemas.microsoft.com/office/drawing/2014/main" id="{9D7C5329-981F-46C8-81AC-52BA33D5A1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3933825"/>
                        <a:ext cx="1512888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45" name="Object 9">
            <a:extLst>
              <a:ext uri="{FF2B5EF4-FFF2-40B4-BE49-F238E27FC236}">
                <a16:creationId xmlns:a16="http://schemas.microsoft.com/office/drawing/2014/main" id="{41A38DF3-91CB-4AFF-823C-8A28A27E6E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80288" y="3860800"/>
          <a:ext cx="53975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7" name="Equation" r:id="rId17" imgW="177569" imgH="215619" progId="Equation.DSMT4">
                  <p:embed/>
                </p:oleObj>
              </mc:Choice>
              <mc:Fallback>
                <p:oleObj name="Equation" r:id="rId17" imgW="177569" imgH="215619" progId="Equation.DSMT4">
                  <p:embed/>
                  <p:pic>
                    <p:nvPicPr>
                      <p:cNvPr id="99345" name="Object 9">
                        <a:extLst>
                          <a:ext uri="{FF2B5EF4-FFF2-40B4-BE49-F238E27FC236}">
                            <a16:creationId xmlns:a16="http://schemas.microsoft.com/office/drawing/2014/main" id="{41A38DF3-91CB-4AFF-823C-8A28A27E6E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288" y="3860800"/>
                        <a:ext cx="539750" cy="650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44" name="Object 10">
            <a:extLst>
              <a:ext uri="{FF2B5EF4-FFF2-40B4-BE49-F238E27FC236}">
                <a16:creationId xmlns:a16="http://schemas.microsoft.com/office/drawing/2014/main" id="{CE41F11D-3BB3-4055-B93B-CAF7D97865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91525" y="3860800"/>
          <a:ext cx="50165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8" name="Equation" r:id="rId19" imgW="190335" imgH="215713" progId="Equation.DSMT4">
                  <p:embed/>
                </p:oleObj>
              </mc:Choice>
              <mc:Fallback>
                <p:oleObj name="Equation" r:id="rId19" imgW="190335" imgH="215713" progId="Equation.DSMT4">
                  <p:embed/>
                  <p:pic>
                    <p:nvPicPr>
                      <p:cNvPr id="99344" name="Object 10">
                        <a:extLst>
                          <a:ext uri="{FF2B5EF4-FFF2-40B4-BE49-F238E27FC236}">
                            <a16:creationId xmlns:a16="http://schemas.microsoft.com/office/drawing/2014/main" id="{CE41F11D-3BB3-4055-B93B-CAF7D97865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1525" y="3860800"/>
                        <a:ext cx="501650" cy="576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49" name="Rectangle 21">
            <a:extLst>
              <a:ext uri="{FF2B5EF4-FFF2-40B4-BE49-F238E27FC236}">
                <a16:creationId xmlns:a16="http://schemas.microsoft.com/office/drawing/2014/main" id="{DA367001-E5E6-4C7F-A008-BA7B1B1ED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4062413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endParaRPr lang="zh-CN" altLang="en-US"/>
          </a:p>
        </p:txBody>
      </p:sp>
      <p:sp>
        <p:nvSpPr>
          <p:cNvPr id="99350" name="Rectangle 22">
            <a:extLst>
              <a:ext uri="{FF2B5EF4-FFF2-40B4-BE49-F238E27FC236}">
                <a16:creationId xmlns:a16="http://schemas.microsoft.com/office/drawing/2014/main" id="{474E1074-3E86-492D-87C8-92D560F2A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4076700"/>
            <a:ext cx="1250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，因此</a:t>
            </a:r>
            <a:endParaRPr lang="zh-CN" altLang="en-US"/>
          </a:p>
        </p:txBody>
      </p:sp>
      <p:sp>
        <p:nvSpPr>
          <p:cNvPr id="99351" name="Rectangle 23">
            <a:extLst>
              <a:ext uri="{FF2B5EF4-FFF2-40B4-BE49-F238E27FC236}">
                <a16:creationId xmlns:a16="http://schemas.microsoft.com/office/drawing/2014/main" id="{4B22EA3F-CD2A-4DA6-B65A-8104F8AD2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3275" y="4005263"/>
            <a:ext cx="895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。由</a:t>
            </a:r>
            <a:endParaRPr lang="zh-CN" altLang="en-US"/>
          </a:p>
        </p:txBody>
      </p:sp>
      <p:sp>
        <p:nvSpPr>
          <p:cNvPr id="99352" name="Rectangle 24">
            <a:extLst>
              <a:ext uri="{FF2B5EF4-FFF2-40B4-BE49-F238E27FC236}">
                <a16:creationId xmlns:a16="http://schemas.microsoft.com/office/drawing/2014/main" id="{88526823-C33D-419C-BBF4-53BC76B73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1975" y="3933825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知</a:t>
            </a:r>
            <a:endParaRPr lang="zh-CN" altLang="en-US"/>
          </a:p>
        </p:txBody>
      </p:sp>
      <p:sp>
        <p:nvSpPr>
          <p:cNvPr id="99353" name="Rectangle 25">
            <a:extLst>
              <a:ext uri="{FF2B5EF4-FFF2-40B4-BE49-F238E27FC236}">
                <a16:creationId xmlns:a16="http://schemas.microsoft.com/office/drawing/2014/main" id="{F0B3CEBE-0EA7-4997-BEBB-F138E9214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7163" y="3989388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endParaRPr lang="zh-CN" altLang="en-US"/>
          </a:p>
        </p:txBody>
      </p:sp>
      <p:sp>
        <p:nvSpPr>
          <p:cNvPr id="99354" name="Rectangle 26">
            <a:extLst>
              <a:ext uri="{FF2B5EF4-FFF2-40B4-BE49-F238E27FC236}">
                <a16:creationId xmlns:a16="http://schemas.microsoft.com/office/drawing/2014/main" id="{17C13ECF-6DC8-4CB0-ABD3-EB089AF36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4638675"/>
            <a:ext cx="2317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线性无关。取</a:t>
            </a:r>
            <a:endParaRPr lang="zh-CN" altLang="en-US"/>
          </a:p>
        </p:txBody>
      </p:sp>
      <p:sp>
        <p:nvSpPr>
          <p:cNvPr id="153632" name="Rectangle 28">
            <a:extLst>
              <a:ext uri="{FF2B5EF4-FFF2-40B4-BE49-F238E27FC236}">
                <a16:creationId xmlns:a16="http://schemas.microsoft.com/office/drawing/2014/main" id="{C7FD526B-43B8-487F-867C-237CCAA11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9355" name="Object 11">
            <a:extLst>
              <a:ext uri="{FF2B5EF4-FFF2-40B4-BE49-F238E27FC236}">
                <a16:creationId xmlns:a16="http://schemas.microsoft.com/office/drawing/2014/main" id="{D4E1EB55-FCCA-4929-8C55-AF1C57EB42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7313" y="4895850"/>
          <a:ext cx="3024187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9" name="Equation" r:id="rId21" imgW="1066337" imgH="215806" progId="Equation.DSMT4">
                  <p:embed/>
                </p:oleObj>
              </mc:Choice>
              <mc:Fallback>
                <p:oleObj name="Equation" r:id="rId21" imgW="1066337" imgH="215806" progId="Equation.DSMT4">
                  <p:embed/>
                  <p:pic>
                    <p:nvPicPr>
                      <p:cNvPr id="99355" name="Object 11">
                        <a:extLst>
                          <a:ext uri="{FF2B5EF4-FFF2-40B4-BE49-F238E27FC236}">
                            <a16:creationId xmlns:a16="http://schemas.microsoft.com/office/drawing/2014/main" id="{D4E1EB55-FCCA-4929-8C55-AF1C57EB42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4895850"/>
                        <a:ext cx="3024187" cy="620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59" name="Object 12">
            <a:extLst>
              <a:ext uri="{FF2B5EF4-FFF2-40B4-BE49-F238E27FC236}">
                <a16:creationId xmlns:a16="http://schemas.microsoft.com/office/drawing/2014/main" id="{ABDD7295-7064-4CFA-9743-C04F8606DF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2488" y="5441950"/>
          <a:ext cx="4794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0" name="Equation" r:id="rId23" imgW="177569" imgH="215619" progId="Equation.DSMT4">
                  <p:embed/>
                </p:oleObj>
              </mc:Choice>
              <mc:Fallback>
                <p:oleObj name="Equation" r:id="rId23" imgW="177569" imgH="215619" progId="Equation.DSMT4">
                  <p:embed/>
                  <p:pic>
                    <p:nvPicPr>
                      <p:cNvPr id="99359" name="Object 12">
                        <a:extLst>
                          <a:ext uri="{FF2B5EF4-FFF2-40B4-BE49-F238E27FC236}">
                            <a16:creationId xmlns:a16="http://schemas.microsoft.com/office/drawing/2014/main" id="{ABDD7295-7064-4CFA-9743-C04F8606DF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488" y="5441950"/>
                        <a:ext cx="479425" cy="579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58" name="Object 13">
            <a:extLst>
              <a:ext uri="{FF2B5EF4-FFF2-40B4-BE49-F238E27FC236}">
                <a16:creationId xmlns:a16="http://schemas.microsoft.com/office/drawing/2014/main" id="{D9772F4D-2498-4FC7-BCEE-43ADDE282D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1050" y="5368925"/>
          <a:ext cx="595313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1" name="Equation" r:id="rId25" imgW="203024" imgH="215713" progId="Equation.DSMT4">
                  <p:embed/>
                </p:oleObj>
              </mc:Choice>
              <mc:Fallback>
                <p:oleObj name="Equation" r:id="rId25" imgW="203024" imgH="215713" progId="Equation.DSMT4">
                  <p:embed/>
                  <p:pic>
                    <p:nvPicPr>
                      <p:cNvPr id="99358" name="Object 13">
                        <a:extLst>
                          <a:ext uri="{FF2B5EF4-FFF2-40B4-BE49-F238E27FC236}">
                            <a16:creationId xmlns:a16="http://schemas.microsoft.com/office/drawing/2014/main" id="{D9772F4D-2498-4FC7-BCEE-43ADDE282D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5368925"/>
                        <a:ext cx="595313" cy="652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57" name="Object 14">
            <a:extLst>
              <a:ext uri="{FF2B5EF4-FFF2-40B4-BE49-F238E27FC236}">
                <a16:creationId xmlns:a16="http://schemas.microsoft.com/office/drawing/2014/main" id="{FA9547BC-D693-47FF-91B0-DE4D2512C8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16238" y="5370513"/>
          <a:ext cx="538162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2" name="Equation" r:id="rId27" imgW="177569" imgH="215619" progId="Equation.DSMT4">
                  <p:embed/>
                </p:oleObj>
              </mc:Choice>
              <mc:Fallback>
                <p:oleObj name="Equation" r:id="rId27" imgW="177569" imgH="215619" progId="Equation.DSMT4">
                  <p:embed/>
                  <p:pic>
                    <p:nvPicPr>
                      <p:cNvPr id="99357" name="Object 14">
                        <a:extLst>
                          <a:ext uri="{FF2B5EF4-FFF2-40B4-BE49-F238E27FC236}">
                            <a16:creationId xmlns:a16="http://schemas.microsoft.com/office/drawing/2014/main" id="{FA9547BC-D693-47FF-91B0-DE4D2512C8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5370513"/>
                        <a:ext cx="538162" cy="650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60" name="Rectangle 32">
            <a:extLst>
              <a:ext uri="{FF2B5EF4-FFF2-40B4-BE49-F238E27FC236}">
                <a16:creationId xmlns:a16="http://schemas.microsoft.com/office/drawing/2014/main" id="{0126560D-0562-4D64-8173-57C95E57C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5502275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其中</a:t>
            </a:r>
            <a:endParaRPr lang="zh-CN" altLang="en-US"/>
          </a:p>
        </p:txBody>
      </p:sp>
      <p:sp>
        <p:nvSpPr>
          <p:cNvPr id="99361" name="Rectangle 33">
            <a:extLst>
              <a:ext uri="{FF2B5EF4-FFF2-40B4-BE49-F238E27FC236}">
                <a16:creationId xmlns:a16="http://schemas.microsoft.com/office/drawing/2014/main" id="{754E3DA7-B60E-48F6-8A0F-B60C73BE0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8725" y="5502275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是使</a:t>
            </a:r>
            <a:endParaRPr lang="zh-CN" altLang="en-US"/>
          </a:p>
        </p:txBody>
      </p:sp>
      <p:sp>
        <p:nvSpPr>
          <p:cNvPr id="99362" name="Rectangle 34">
            <a:extLst>
              <a:ext uri="{FF2B5EF4-FFF2-40B4-BE49-F238E27FC236}">
                <a16:creationId xmlns:a16="http://schemas.microsoft.com/office/drawing/2014/main" id="{9788B576-EC53-474D-8B0F-AC9A25D79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9363" y="5502275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endParaRPr lang="zh-CN" altLang="en-US"/>
          </a:p>
        </p:txBody>
      </p:sp>
      <p:sp>
        <p:nvSpPr>
          <p:cNvPr id="99363" name="Rectangle 35">
            <a:extLst>
              <a:ext uri="{FF2B5EF4-FFF2-40B4-BE49-F238E27FC236}">
                <a16:creationId xmlns:a16="http://schemas.microsoft.com/office/drawing/2014/main" id="{79CC90D9-96D6-45F8-BF62-9405F6062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5516563"/>
            <a:ext cx="3384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共轭的待定系数。令</a:t>
            </a:r>
            <a:endParaRPr lang="zh-CN" altLang="en-US"/>
          </a:p>
        </p:txBody>
      </p:sp>
      <p:sp>
        <p:nvSpPr>
          <p:cNvPr id="153637" name="Rectangle 37">
            <a:extLst>
              <a:ext uri="{FF2B5EF4-FFF2-40B4-BE49-F238E27FC236}">
                <a16:creationId xmlns:a16="http://schemas.microsoft.com/office/drawing/2014/main" id="{AC9BC1D9-49AD-4234-9AF5-D641AC1CD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9364" name="Object 15">
            <a:extLst>
              <a:ext uri="{FF2B5EF4-FFF2-40B4-BE49-F238E27FC236}">
                <a16:creationId xmlns:a16="http://schemas.microsoft.com/office/drawing/2014/main" id="{4076854E-A9EC-48CA-AE20-3A00C31AD8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8175" y="6100763"/>
          <a:ext cx="518477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3" name="Equation" r:id="rId29" imgW="2082800" imgH="228600" progId="Equation.DSMT4">
                  <p:embed/>
                </p:oleObj>
              </mc:Choice>
              <mc:Fallback>
                <p:oleObj name="Equation" r:id="rId29" imgW="2082800" imgH="228600" progId="Equation.DSMT4">
                  <p:embed/>
                  <p:pic>
                    <p:nvPicPr>
                      <p:cNvPr id="99364" name="Object 15">
                        <a:extLst>
                          <a:ext uri="{FF2B5EF4-FFF2-40B4-BE49-F238E27FC236}">
                            <a16:creationId xmlns:a16="http://schemas.microsoft.com/office/drawing/2014/main" id="{4076854E-A9EC-48CA-AE20-3A00C31AD8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6100763"/>
                        <a:ext cx="5184775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9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9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9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9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9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9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9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9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9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9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9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9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9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9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9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99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9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9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9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99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9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9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9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99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9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9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99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99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99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99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99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99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99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9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99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99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99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99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99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99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99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99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99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3" dur="500"/>
                                        <p:tgtEl>
                                          <p:spTgt spid="99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99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99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99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2" grpId="0"/>
      <p:bldP spid="99336" grpId="0"/>
      <p:bldP spid="99337" grpId="0"/>
      <p:bldP spid="99340" grpId="0"/>
      <p:bldP spid="99343" grpId="0"/>
      <p:bldP spid="99343" grpId="1"/>
      <p:bldP spid="99349" grpId="0"/>
      <p:bldP spid="99350" grpId="0"/>
      <p:bldP spid="99351" grpId="0"/>
      <p:bldP spid="99352" grpId="0"/>
      <p:bldP spid="99353" grpId="0"/>
      <p:bldP spid="99354" grpId="0"/>
      <p:bldP spid="99360" grpId="0"/>
      <p:bldP spid="99361" grpId="0"/>
      <p:bldP spid="99362" grpId="0"/>
      <p:bldP spid="9936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</TotalTime>
  <Words>1789</Words>
  <Application>Microsoft Office PowerPoint</Application>
  <PresentationFormat>全屏显示(4:3)</PresentationFormat>
  <Paragraphs>293</Paragraphs>
  <Slides>29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29</vt:i4>
      </vt:variant>
    </vt:vector>
  </HeadingPairs>
  <TitlesOfParts>
    <vt:vector size="46" baseType="lpstr">
      <vt:lpstr>Malgun Gothic</vt:lpstr>
      <vt:lpstr>宋体</vt:lpstr>
      <vt:lpstr>楷体_GB2312</vt:lpstr>
      <vt:lpstr>等线</vt:lpstr>
      <vt:lpstr>等线 Light</vt:lpstr>
      <vt:lpstr>隶书</vt:lpstr>
      <vt:lpstr>黑体</vt:lpstr>
      <vt:lpstr>Arial</vt:lpstr>
      <vt:lpstr>Calibri</vt:lpstr>
      <vt:lpstr>Calibri Light</vt:lpstr>
      <vt:lpstr>Times New Roman</vt:lpstr>
      <vt:lpstr>Wingdings</vt:lpstr>
      <vt:lpstr>Office 主题​​</vt:lpstr>
      <vt:lpstr>Equation</vt:lpstr>
      <vt:lpstr>Equation.3</vt:lpstr>
      <vt:lpstr>Bitmap Image</vt:lpstr>
      <vt:lpstr>MathType 6.0 Equation</vt:lpstr>
      <vt:lpstr>共轭梯度法+拟牛顿法</vt:lpstr>
      <vt:lpstr>1.共轭方向法基本原理</vt:lpstr>
      <vt:lpstr>1.共轭方向法的基本原理</vt:lpstr>
      <vt:lpstr>PowerPoint 演示文稿</vt:lpstr>
      <vt:lpstr>2.共轭方向——定义</vt:lpstr>
      <vt:lpstr>2.共轭方向-性质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3.FR共轭梯度法</vt:lpstr>
      <vt:lpstr>PowerPoint 演示文稿</vt:lpstr>
      <vt:lpstr>共轭梯度法的收敛速度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davion knight</dc:creator>
  <cp:lastModifiedBy>davion knight</cp:lastModifiedBy>
  <cp:revision>10</cp:revision>
  <dcterms:created xsi:type="dcterms:W3CDTF">2020-05-11T12:04:29Z</dcterms:created>
  <dcterms:modified xsi:type="dcterms:W3CDTF">2020-05-13T14:26:01Z</dcterms:modified>
</cp:coreProperties>
</file>